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1"/>
  </p:notesMasterIdLst>
  <p:sldIdLst>
    <p:sldId id="257" r:id="rId2"/>
    <p:sldId id="258" r:id="rId3"/>
    <p:sldId id="259" r:id="rId4"/>
    <p:sldId id="272" r:id="rId5"/>
    <p:sldId id="329" r:id="rId6"/>
    <p:sldId id="330" r:id="rId7"/>
    <p:sldId id="306" r:id="rId8"/>
    <p:sldId id="276" r:id="rId9"/>
    <p:sldId id="292" r:id="rId10"/>
    <p:sldId id="274" r:id="rId11"/>
    <p:sldId id="297" r:id="rId12"/>
    <p:sldId id="294" r:id="rId13"/>
    <p:sldId id="290" r:id="rId14"/>
    <p:sldId id="296" r:id="rId15"/>
    <p:sldId id="298" r:id="rId16"/>
    <p:sldId id="300" r:id="rId17"/>
    <p:sldId id="301" r:id="rId18"/>
    <p:sldId id="264" r:id="rId19"/>
    <p:sldId id="29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00552A-E49E-4112-923A-F8AD4C5ABC61}" v="2" dt="2023-10-04T06:36:55.7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433" autoAdjust="0"/>
  </p:normalViewPr>
  <p:slideViewPr>
    <p:cSldViewPr snapToGrid="0">
      <p:cViewPr varScale="1">
        <p:scale>
          <a:sx n="48" d="100"/>
          <a:sy n="48" d="100"/>
        </p:scale>
        <p:origin x="53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F900552A-E49E-4112-923A-F8AD4C5ABC61}"/>
    <pc:docChg chg="custSel addSld delSld modSld sldOrd">
      <pc:chgData name="Gerjan de Ruiter" userId="5d7c516b-9dcd-41a8-99d3-54425d29895b" providerId="ADAL" clId="{F900552A-E49E-4112-923A-F8AD4C5ABC61}" dt="2023-10-10T11:30:54.356" v="153" actId="20577"/>
      <pc:docMkLst>
        <pc:docMk/>
      </pc:docMkLst>
      <pc:sldChg chg="modSp mod">
        <pc:chgData name="Gerjan de Ruiter" userId="5d7c516b-9dcd-41a8-99d3-54425d29895b" providerId="ADAL" clId="{F900552A-E49E-4112-923A-F8AD4C5ABC61}" dt="2023-10-04T06:29:54.115" v="3" actId="20577"/>
        <pc:sldMkLst>
          <pc:docMk/>
          <pc:sldMk cId="1852098774" sldId="258"/>
        </pc:sldMkLst>
        <pc:spChg chg="mod">
          <ac:chgData name="Gerjan de Ruiter" userId="5d7c516b-9dcd-41a8-99d3-54425d29895b" providerId="ADAL" clId="{F900552A-E49E-4112-923A-F8AD4C5ABC61}" dt="2023-10-04T06:29:54.115" v="3" actId="20577"/>
          <ac:spMkLst>
            <pc:docMk/>
            <pc:sldMk cId="1852098774" sldId="258"/>
            <ac:spMk id="3" creationId="{BF48F37E-7CA4-4671-934C-CC44EAA37493}"/>
          </ac:spMkLst>
        </pc:spChg>
      </pc:sldChg>
      <pc:sldChg chg="modSp add mod">
        <pc:chgData name="Gerjan de Ruiter" userId="5d7c516b-9dcd-41a8-99d3-54425d29895b" providerId="ADAL" clId="{F900552A-E49E-4112-923A-F8AD4C5ABC61}" dt="2023-10-10T11:30:54.356" v="153" actId="20577"/>
        <pc:sldMkLst>
          <pc:docMk/>
          <pc:sldMk cId="800458110" sldId="259"/>
        </pc:sldMkLst>
        <pc:graphicFrameChg chg="modGraphic">
          <ac:chgData name="Gerjan de Ruiter" userId="5d7c516b-9dcd-41a8-99d3-54425d29895b" providerId="ADAL" clId="{F900552A-E49E-4112-923A-F8AD4C5ABC61}" dt="2023-10-10T11:30:54.356" v="153" actId="20577"/>
          <ac:graphicFrameMkLst>
            <pc:docMk/>
            <pc:sldMk cId="800458110" sldId="259"/>
            <ac:graphicFrameMk id="6" creationId="{E9169925-606E-570E-54C8-47F5CA7C0DEF}"/>
          </ac:graphicFrameMkLst>
        </pc:graphicFrameChg>
      </pc:sldChg>
      <pc:sldChg chg="del">
        <pc:chgData name="Gerjan de Ruiter" userId="5d7c516b-9dcd-41a8-99d3-54425d29895b" providerId="ADAL" clId="{F900552A-E49E-4112-923A-F8AD4C5ABC61}" dt="2023-10-04T06:37:10.051" v="8" actId="47"/>
        <pc:sldMkLst>
          <pc:docMk/>
          <pc:sldMk cId="3054297067" sldId="271"/>
        </pc:sldMkLst>
      </pc:sldChg>
      <pc:sldChg chg="modSp mod">
        <pc:chgData name="Gerjan de Ruiter" userId="5d7c516b-9dcd-41a8-99d3-54425d29895b" providerId="ADAL" clId="{F900552A-E49E-4112-923A-F8AD4C5ABC61}" dt="2023-10-04T06:36:42.276" v="4"/>
        <pc:sldMkLst>
          <pc:docMk/>
          <pc:sldMk cId="3136020348" sldId="272"/>
        </pc:sldMkLst>
        <pc:spChg chg="mod">
          <ac:chgData name="Gerjan de Ruiter" userId="5d7c516b-9dcd-41a8-99d3-54425d29895b" providerId="ADAL" clId="{F900552A-E49E-4112-923A-F8AD4C5ABC61}" dt="2023-10-04T06:36:42.276" v="4"/>
          <ac:spMkLst>
            <pc:docMk/>
            <pc:sldMk cId="3136020348" sldId="272"/>
            <ac:spMk id="3" creationId="{509F8EE2-8D27-445E-9C60-212F536B34FD}"/>
          </ac:spMkLst>
        </pc:spChg>
      </pc:sldChg>
      <pc:sldChg chg="ord">
        <pc:chgData name="Gerjan de Ruiter" userId="5d7c516b-9dcd-41a8-99d3-54425d29895b" providerId="ADAL" clId="{F900552A-E49E-4112-923A-F8AD4C5ABC61}" dt="2023-10-04T06:37:07.576" v="7"/>
        <pc:sldMkLst>
          <pc:docMk/>
          <pc:sldMk cId="941887406" sldId="276"/>
        </pc:sldMkLst>
      </pc:sldChg>
      <pc:sldChg chg="del">
        <pc:chgData name="Gerjan de Ruiter" userId="5d7c516b-9dcd-41a8-99d3-54425d29895b" providerId="ADAL" clId="{F900552A-E49E-4112-923A-F8AD4C5ABC61}" dt="2023-10-04T06:28:35.575" v="1" actId="47"/>
        <pc:sldMkLst>
          <pc:docMk/>
          <pc:sldMk cId="3580115077" sldId="283"/>
        </pc:sldMkLst>
      </pc:sldChg>
      <pc:sldChg chg="del">
        <pc:chgData name="Gerjan de Ruiter" userId="5d7c516b-9dcd-41a8-99d3-54425d29895b" providerId="ADAL" clId="{F900552A-E49E-4112-923A-F8AD4C5ABC61}" dt="2023-10-10T11:30:47.569" v="152" actId="47"/>
        <pc:sldMkLst>
          <pc:docMk/>
          <pc:sldMk cId="510178578" sldId="313"/>
        </pc:sldMkLst>
      </pc:sldChg>
      <pc:sldChg chg="modSp add mod">
        <pc:chgData name="Gerjan de Ruiter" userId="5d7c516b-9dcd-41a8-99d3-54425d29895b" providerId="ADAL" clId="{F900552A-E49E-4112-923A-F8AD4C5ABC61}" dt="2023-10-04T06:37:51.431" v="149" actId="20577"/>
        <pc:sldMkLst>
          <pc:docMk/>
          <pc:sldMk cId="3035197781" sldId="329"/>
        </pc:sldMkLst>
        <pc:spChg chg="mod">
          <ac:chgData name="Gerjan de Ruiter" userId="5d7c516b-9dcd-41a8-99d3-54425d29895b" providerId="ADAL" clId="{F900552A-E49E-4112-923A-F8AD4C5ABC61}" dt="2023-10-04T06:37:51.431" v="149" actId="20577"/>
          <ac:spMkLst>
            <pc:docMk/>
            <pc:sldMk cId="3035197781" sldId="329"/>
            <ac:spMk id="3" creationId="{D6A71D9A-AE57-7791-FBFA-322D61A470A8}"/>
          </ac:spMkLst>
        </pc:spChg>
      </pc:sldChg>
      <pc:sldChg chg="delSp modSp add mod modClrScheme chgLayout">
        <pc:chgData name="Gerjan de Ruiter" userId="5d7c516b-9dcd-41a8-99d3-54425d29895b" providerId="ADAL" clId="{F900552A-E49E-4112-923A-F8AD4C5ABC61}" dt="2023-10-04T06:38:37.228" v="151" actId="20577"/>
        <pc:sldMkLst>
          <pc:docMk/>
          <pc:sldMk cId="412806664" sldId="330"/>
        </pc:sldMkLst>
        <pc:spChg chg="mod ord">
          <ac:chgData name="Gerjan de Ruiter" userId="5d7c516b-9dcd-41a8-99d3-54425d29895b" providerId="ADAL" clId="{F900552A-E49E-4112-923A-F8AD4C5ABC61}" dt="2023-10-04T06:38:37.228" v="151" actId="20577"/>
          <ac:spMkLst>
            <pc:docMk/>
            <pc:sldMk cId="412806664" sldId="330"/>
            <ac:spMk id="2" creationId="{28B7A858-5CFA-4CFF-8C67-08311B5FE4AB}"/>
          </ac:spMkLst>
        </pc:spChg>
        <pc:spChg chg="del">
          <ac:chgData name="Gerjan de Ruiter" userId="5d7c516b-9dcd-41a8-99d3-54425d29895b" providerId="ADAL" clId="{F900552A-E49E-4112-923A-F8AD4C5ABC61}" dt="2023-10-04T06:38:32.629" v="150" actId="700"/>
          <ac:spMkLst>
            <pc:docMk/>
            <pc:sldMk cId="412806664" sldId="330"/>
            <ac:spMk id="3" creationId="{509F8EE2-8D27-445E-9C60-212F536B34FD}"/>
          </ac:spMkLst>
        </pc:spChg>
        <pc:spChg chg="del">
          <ac:chgData name="Gerjan de Ruiter" userId="5d7c516b-9dcd-41a8-99d3-54425d29895b" providerId="ADAL" clId="{F900552A-E49E-4112-923A-F8AD4C5ABC61}" dt="2023-10-04T06:38:32.629" v="150" actId="700"/>
          <ac:spMkLst>
            <pc:docMk/>
            <pc:sldMk cId="412806664" sldId="330"/>
            <ac:spMk id="5" creationId="{1A783FE2-0B64-ED7B-465C-557B528F2BB6}"/>
          </ac:spMkLst>
        </pc:spChg>
        <pc:spChg chg="del">
          <ac:chgData name="Gerjan de Ruiter" userId="5d7c516b-9dcd-41a8-99d3-54425d29895b" providerId="ADAL" clId="{F900552A-E49E-4112-923A-F8AD4C5ABC61}" dt="2023-10-04T06:38:32.629" v="150" actId="700"/>
          <ac:spMkLst>
            <pc:docMk/>
            <pc:sldMk cId="412806664" sldId="330"/>
            <ac:spMk id="71" creationId="{2C9FF852-E79F-49FF-AFCB-33761A8ED238}"/>
          </ac:spMkLst>
        </pc:spChg>
      </pc:sldChg>
    </pc:docChg>
  </pc:docChgLst>
  <pc:docChgLst>
    <pc:chgData name="Gerjan de Ruiter" userId="5d7c516b-9dcd-41a8-99d3-54425d29895b" providerId="ADAL" clId="{20CB9E09-8C99-49BD-948B-984512B55481}"/>
    <pc:docChg chg="undo custSel addSld delSld modSld sldOrd">
      <pc:chgData name="Gerjan de Ruiter" userId="5d7c516b-9dcd-41a8-99d3-54425d29895b" providerId="ADAL" clId="{20CB9E09-8C99-49BD-948B-984512B55481}" dt="2022-10-31T13:53:49.178" v="2349" actId="1076"/>
      <pc:docMkLst>
        <pc:docMk/>
      </pc:docMkLst>
      <pc:sldChg chg="modSp add del mod setBg">
        <pc:chgData name="Gerjan de Ruiter" userId="5d7c516b-9dcd-41a8-99d3-54425d29895b" providerId="ADAL" clId="{20CB9E09-8C99-49BD-948B-984512B55481}" dt="2022-10-17T11:54:07.346" v="1473" actId="47"/>
        <pc:sldMkLst>
          <pc:docMk/>
          <pc:sldMk cId="1823581371" sldId="256"/>
        </pc:sldMkLst>
        <pc:spChg chg="mod">
          <ac:chgData name="Gerjan de Ruiter" userId="5d7c516b-9dcd-41a8-99d3-54425d29895b" providerId="ADAL" clId="{20CB9E09-8C99-49BD-948B-984512B55481}" dt="2021-10-15T08:30:36.121" v="1216" actId="20577"/>
          <ac:spMkLst>
            <pc:docMk/>
            <pc:sldMk cId="1823581371" sldId="256"/>
            <ac:spMk id="9" creationId="{0B5E6957-26A2-420C-B8AA-7A25BF547031}"/>
          </ac:spMkLst>
        </pc:spChg>
      </pc:sldChg>
      <pc:sldChg chg="modSp add mod">
        <pc:chgData name="Gerjan de Ruiter" userId="5d7c516b-9dcd-41a8-99d3-54425d29895b" providerId="ADAL" clId="{20CB9E09-8C99-49BD-948B-984512B55481}" dt="2022-10-17T11:50:06.849" v="1271" actId="20577"/>
        <pc:sldMkLst>
          <pc:docMk/>
          <pc:sldMk cId="3777005025" sldId="257"/>
        </pc:sldMkLst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3777005025" sldId="257"/>
            <ac:spMk id="2" creationId="{8FFC86E8-5A4B-48CF-9C28-42E374F9D8DA}"/>
          </ac:spMkLst>
        </pc:spChg>
        <pc:spChg chg="mod">
          <ac:chgData name="Gerjan de Ruiter" userId="5d7c516b-9dcd-41a8-99d3-54425d29895b" providerId="ADAL" clId="{20CB9E09-8C99-49BD-948B-984512B55481}" dt="2022-10-17T11:50:06.849" v="1271" actId="20577"/>
          <ac:spMkLst>
            <pc:docMk/>
            <pc:sldMk cId="3777005025" sldId="257"/>
            <ac:spMk id="3" creationId="{EDB5CB07-CA45-47F1-BC1E-411190505317}"/>
          </ac:spMkLst>
        </pc:spChg>
      </pc:sldChg>
      <pc:sldChg chg="modSp add">
        <pc:chgData name="Gerjan de Ruiter" userId="5d7c516b-9dcd-41a8-99d3-54425d29895b" providerId="ADAL" clId="{20CB9E09-8C99-49BD-948B-984512B55481}" dt="2021-10-13T06:34:34.250" v="418"/>
        <pc:sldMkLst>
          <pc:docMk/>
          <pc:sldMk cId="1852098774" sldId="258"/>
        </pc:sldMkLst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1852098774" sldId="258"/>
            <ac:spMk id="2" creationId="{14988AA5-9C5C-4133-9C11-F9FEA582D457}"/>
          </ac:spMkLst>
        </pc:spChg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1852098774" sldId="258"/>
            <ac:spMk id="5" creationId="{D999F45A-2240-4771-A424-6530133C66E6}"/>
          </ac:spMkLst>
        </pc:spChg>
      </pc:sldChg>
      <pc:sldChg chg="modSp add del mod">
        <pc:chgData name="Gerjan de Ruiter" userId="5d7c516b-9dcd-41a8-99d3-54425d29895b" providerId="ADAL" clId="{20CB9E09-8C99-49BD-948B-984512B55481}" dt="2022-10-17T11:49:55.235" v="1245" actId="47"/>
        <pc:sldMkLst>
          <pc:docMk/>
          <pc:sldMk cId="800458110" sldId="259"/>
        </pc:sldMkLst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800458110" sldId="259"/>
            <ac:spMk id="2" creationId="{C2A7BACB-961B-45DA-A8E3-30DB3791520F}"/>
          </ac:spMkLst>
        </pc:spChg>
        <pc:spChg chg="mod">
          <ac:chgData name="Gerjan de Ruiter" userId="5d7c516b-9dcd-41a8-99d3-54425d29895b" providerId="ADAL" clId="{20CB9E09-8C99-49BD-948B-984512B55481}" dt="2021-10-20T06:46:12.667" v="1239" actId="1076"/>
          <ac:spMkLst>
            <pc:docMk/>
            <pc:sldMk cId="800458110" sldId="259"/>
            <ac:spMk id="3" creationId="{B35D2408-7380-4925-9CB6-4BB1E83D2A10}"/>
          </ac:spMkLst>
        </pc:spChg>
        <pc:graphicFrameChg chg="mod modGraphic">
          <ac:chgData name="Gerjan de Ruiter" userId="5d7c516b-9dcd-41a8-99d3-54425d29895b" providerId="ADAL" clId="{20CB9E09-8C99-49BD-948B-984512B55481}" dt="2021-10-20T06:46:10.184" v="1238" actId="113"/>
          <ac:graphicFrameMkLst>
            <pc:docMk/>
            <pc:sldMk cId="800458110" sldId="259"/>
            <ac:graphicFrameMk id="7" creationId="{0BB7FE8F-98CA-4B59-BDFC-17E716AAC860}"/>
          </ac:graphicFrameMkLst>
        </pc:graphicFrameChg>
      </pc:sldChg>
      <pc:sldChg chg="add del">
        <pc:chgData name="Gerjan de Ruiter" userId="5d7c516b-9dcd-41a8-99d3-54425d29895b" providerId="ADAL" clId="{20CB9E09-8C99-49BD-948B-984512B55481}" dt="2021-10-13T06:30:26.363" v="5"/>
        <pc:sldMkLst>
          <pc:docMk/>
          <pc:sldMk cId="737880783" sldId="260"/>
        </pc:sldMkLst>
      </pc:sldChg>
      <pc:sldChg chg="modSp add mod ord modAnim">
        <pc:chgData name="Gerjan de Ruiter" userId="5d7c516b-9dcd-41a8-99d3-54425d29895b" providerId="ADAL" clId="{20CB9E09-8C99-49BD-948B-984512B55481}" dt="2022-10-31T12:58:28.755" v="2345" actId="27636"/>
        <pc:sldMkLst>
          <pc:docMk/>
          <pc:sldMk cId="2662644313" sldId="264"/>
        </pc:sldMkLst>
        <pc:spChg chg="mod">
          <ac:chgData name="Gerjan de Ruiter" userId="5d7c516b-9dcd-41a8-99d3-54425d29895b" providerId="ADAL" clId="{20CB9E09-8C99-49BD-948B-984512B55481}" dt="2022-10-31T12:58:28.755" v="2345" actId="27636"/>
          <ac:spMkLst>
            <pc:docMk/>
            <pc:sldMk cId="2662644313" sldId="264"/>
            <ac:spMk id="3" creationId="{B8143420-DB54-4D6E-B639-252390DA97EB}"/>
          </ac:spMkLst>
        </pc:spChg>
      </pc:sldChg>
      <pc:sldChg chg="modSp add mod">
        <pc:chgData name="Gerjan de Ruiter" userId="5d7c516b-9dcd-41a8-99d3-54425d29895b" providerId="ADAL" clId="{20CB9E09-8C99-49BD-948B-984512B55481}" dt="2022-10-17T11:54:52.034" v="1569" actId="5793"/>
        <pc:sldMkLst>
          <pc:docMk/>
          <pc:sldMk cId="3054297067" sldId="271"/>
        </pc:sldMkLst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3054297067" sldId="271"/>
            <ac:spMk id="2" creationId="{28B7A858-5CFA-4CFF-8C67-08311B5FE4AB}"/>
          </ac:spMkLst>
        </pc:spChg>
        <pc:spChg chg="mod">
          <ac:chgData name="Gerjan de Ruiter" userId="5d7c516b-9dcd-41a8-99d3-54425d29895b" providerId="ADAL" clId="{20CB9E09-8C99-49BD-948B-984512B55481}" dt="2022-10-17T11:54:52.034" v="1569" actId="5793"/>
          <ac:spMkLst>
            <pc:docMk/>
            <pc:sldMk cId="3054297067" sldId="271"/>
            <ac:spMk id="3" creationId="{509F8EE2-8D27-445E-9C60-212F536B34FD}"/>
          </ac:spMkLst>
        </pc:spChg>
        <pc:spChg chg="mod">
          <ac:chgData name="Gerjan de Ruiter" userId="5d7c516b-9dcd-41a8-99d3-54425d29895b" providerId="ADAL" clId="{20CB9E09-8C99-49BD-948B-984512B55481}" dt="2021-10-13T06:34:34.250" v="418"/>
          <ac:spMkLst>
            <pc:docMk/>
            <pc:sldMk cId="3054297067" sldId="271"/>
            <ac:spMk id="71" creationId="{2C9FF852-E79F-49FF-AFCB-33761A8ED238}"/>
          </ac:spMkLst>
        </pc:spChg>
        <pc:picChg chg="mod">
          <ac:chgData name="Gerjan de Ruiter" userId="5d7c516b-9dcd-41a8-99d3-54425d29895b" providerId="ADAL" clId="{20CB9E09-8C99-49BD-948B-984512B55481}" dt="2021-10-13T06:34:34.250" v="418"/>
          <ac:picMkLst>
            <pc:docMk/>
            <pc:sldMk cId="3054297067" sldId="271"/>
            <ac:picMk id="1026" creationId="{C2690419-6BDA-4C50-914B-908497D69F4F}"/>
          </ac:picMkLst>
        </pc:picChg>
      </pc:sldChg>
      <pc:sldChg chg="addSp delSp modSp add mod setBg delDesignElem">
        <pc:chgData name="Gerjan de Ruiter" userId="5d7c516b-9dcd-41a8-99d3-54425d29895b" providerId="ADAL" clId="{20CB9E09-8C99-49BD-948B-984512B55481}" dt="2022-10-17T11:50:59.415" v="1298"/>
        <pc:sldMkLst>
          <pc:docMk/>
          <pc:sldMk cId="3136020348" sldId="272"/>
        </pc:sldMkLst>
        <pc:spChg chg="mod">
          <ac:chgData name="Gerjan de Ruiter" userId="5d7c516b-9dcd-41a8-99d3-54425d29895b" providerId="ADAL" clId="{20CB9E09-8C99-49BD-948B-984512B55481}" dt="2022-10-17T11:50:21.206" v="1273" actId="14100"/>
          <ac:spMkLst>
            <pc:docMk/>
            <pc:sldMk cId="3136020348" sldId="272"/>
            <ac:spMk id="2" creationId="{28B7A858-5CFA-4CFF-8C67-08311B5FE4AB}"/>
          </ac:spMkLst>
        </pc:spChg>
        <pc:spChg chg="mod">
          <ac:chgData name="Gerjan de Ruiter" userId="5d7c516b-9dcd-41a8-99d3-54425d29895b" providerId="ADAL" clId="{20CB9E09-8C99-49BD-948B-984512B55481}" dt="2022-10-17T11:50:59.415" v="1298"/>
          <ac:spMkLst>
            <pc:docMk/>
            <pc:sldMk cId="3136020348" sldId="272"/>
            <ac:spMk id="3" creationId="{509F8EE2-8D27-445E-9C60-212F536B34FD}"/>
          </ac:spMkLst>
        </pc:spChg>
        <pc:spChg chg="add del mod">
          <ac:chgData name="Gerjan de Ruiter" userId="5d7c516b-9dcd-41a8-99d3-54425d29895b" providerId="ADAL" clId="{20CB9E09-8C99-49BD-948B-984512B55481}" dt="2021-10-13T06:34:16.528" v="409"/>
          <ac:spMkLst>
            <pc:docMk/>
            <pc:sldMk cId="3136020348" sldId="272"/>
            <ac:spMk id="4" creationId="{E34A73CE-4A37-41C0-9275-3DD8DD351F89}"/>
          </ac:spMkLst>
        </pc:spChg>
        <pc:spChg chg="add del">
          <ac:chgData name="Gerjan de Ruiter" userId="5d7c516b-9dcd-41a8-99d3-54425d29895b" providerId="ADAL" clId="{20CB9E09-8C99-49BD-948B-984512B55481}" dt="2021-10-13T06:34:23.932" v="411" actId="26606"/>
          <ac:spMkLst>
            <pc:docMk/>
            <pc:sldMk cId="3136020348" sldId="272"/>
            <ac:spMk id="14" creationId="{352BEC0E-22F8-46D0-9632-375DB541B06C}"/>
          </ac:spMkLst>
        </pc:spChg>
        <pc:spChg chg="add del">
          <ac:chgData name="Gerjan de Ruiter" userId="5d7c516b-9dcd-41a8-99d3-54425d29895b" providerId="ADAL" clId="{20CB9E09-8C99-49BD-948B-984512B55481}" dt="2021-10-13T06:34:23.932" v="411" actId="26606"/>
          <ac:spMkLst>
            <pc:docMk/>
            <pc:sldMk cId="3136020348" sldId="272"/>
            <ac:spMk id="16" creationId="{3FCFB1DE-0B7E-48CC-BA90-B2AB0889F9D6}"/>
          </ac:spMkLst>
        </pc:spChg>
        <pc:spChg chg="add del">
          <ac:chgData name="Gerjan de Ruiter" userId="5d7c516b-9dcd-41a8-99d3-54425d29895b" providerId="ADAL" clId="{20CB9E09-8C99-49BD-948B-984512B55481}" dt="2021-10-13T06:34:27.410" v="413" actId="26606"/>
          <ac:spMkLst>
            <pc:docMk/>
            <pc:sldMk cId="3136020348" sldId="272"/>
            <ac:spMk id="19" creationId="{C4E4288A-DFC8-40A2-90E5-70E851A933AD}"/>
          </ac:spMkLst>
        </pc:spChg>
        <pc:spChg chg="add del">
          <ac:chgData name="Gerjan de Ruiter" userId="5d7c516b-9dcd-41a8-99d3-54425d29895b" providerId="ADAL" clId="{20CB9E09-8C99-49BD-948B-984512B55481}" dt="2021-10-13T06:34:27.410" v="413" actId="26606"/>
          <ac:spMkLst>
            <pc:docMk/>
            <pc:sldMk cId="3136020348" sldId="272"/>
            <ac:spMk id="20" creationId="{BD2BFF02-DF78-4F07-B176-52514E13127D}"/>
          </ac:spMkLst>
        </pc:spChg>
        <pc:spChg chg="add del">
          <ac:chgData name="Gerjan de Ruiter" userId="5d7c516b-9dcd-41a8-99d3-54425d29895b" providerId="ADAL" clId="{20CB9E09-8C99-49BD-948B-984512B55481}" dt="2021-10-13T06:34:27.410" v="413" actId="26606"/>
          <ac:spMkLst>
            <pc:docMk/>
            <pc:sldMk cId="3136020348" sldId="272"/>
            <ac:spMk id="22" creationId="{0DB06EAB-7D8C-403A-86C5-B5FD79A13650}"/>
          </ac:spMkLst>
        </pc:spChg>
        <pc:spChg chg="add del">
          <ac:chgData name="Gerjan de Ruiter" userId="5d7c516b-9dcd-41a8-99d3-54425d29895b" providerId="ADAL" clId="{20CB9E09-8C99-49BD-948B-984512B55481}" dt="2021-10-13T06:34:29.428" v="415" actId="26606"/>
          <ac:spMkLst>
            <pc:docMk/>
            <pc:sldMk cId="3136020348" sldId="272"/>
            <ac:spMk id="24" creationId="{2CB962CF-61A3-4EF9-94F6-7C59B0329524}"/>
          </ac:spMkLst>
        </pc:spChg>
        <pc:spChg chg="add del">
          <ac:chgData name="Gerjan de Ruiter" userId="5d7c516b-9dcd-41a8-99d3-54425d29895b" providerId="ADAL" clId="{20CB9E09-8C99-49BD-948B-984512B55481}" dt="2021-10-13T06:34:34.250" v="418"/>
          <ac:spMkLst>
            <pc:docMk/>
            <pc:sldMk cId="3136020348" sldId="272"/>
            <ac:spMk id="26" creationId="{352BEC0E-22F8-46D0-9632-375DB541B06C}"/>
          </ac:spMkLst>
        </pc:spChg>
        <pc:spChg chg="add del">
          <ac:chgData name="Gerjan de Ruiter" userId="5d7c516b-9dcd-41a8-99d3-54425d29895b" providerId="ADAL" clId="{20CB9E09-8C99-49BD-948B-984512B55481}" dt="2021-10-13T06:34:34.250" v="418"/>
          <ac:spMkLst>
            <pc:docMk/>
            <pc:sldMk cId="3136020348" sldId="272"/>
            <ac:spMk id="27" creationId="{3FCFB1DE-0B7E-48CC-BA90-B2AB0889F9D6}"/>
          </ac:spMkLst>
        </pc:spChg>
        <pc:grpChg chg="add del">
          <ac:chgData name="Gerjan de Ruiter" userId="5d7c516b-9dcd-41a8-99d3-54425d29895b" providerId="ADAL" clId="{20CB9E09-8C99-49BD-948B-984512B55481}" dt="2021-10-13T06:34:27.410" v="413" actId="26606"/>
          <ac:grpSpMkLst>
            <pc:docMk/>
            <pc:sldMk cId="3136020348" sldId="272"/>
            <ac:grpSpMk id="21" creationId="{B63C2D82-D4FA-4A37-BB01-1E7B21E4FF20}"/>
          </ac:grpSpMkLst>
        </pc:grpChg>
        <pc:picChg chg="add mod ord">
          <ac:chgData name="Gerjan de Ruiter" userId="5d7c516b-9dcd-41a8-99d3-54425d29895b" providerId="ADAL" clId="{20CB9E09-8C99-49BD-948B-984512B55481}" dt="2021-10-13T06:35:18.726" v="429" actId="14100"/>
          <ac:picMkLst>
            <pc:docMk/>
            <pc:sldMk cId="3136020348" sldId="272"/>
            <ac:picMk id="7" creationId="{14B64D38-1A9D-4740-9FDD-D9B9100417E6}"/>
          </ac:picMkLst>
        </pc:picChg>
        <pc:picChg chg="del">
          <ac:chgData name="Gerjan de Ruiter" userId="5d7c516b-9dcd-41a8-99d3-54425d29895b" providerId="ADAL" clId="{20CB9E09-8C99-49BD-948B-984512B55481}" dt="2021-10-13T06:34:06.566" v="408" actId="478"/>
          <ac:picMkLst>
            <pc:docMk/>
            <pc:sldMk cId="3136020348" sldId="272"/>
            <ac:picMk id="8" creationId="{3470EB52-B5DC-4C55-8B55-4B7316AC9AB1}"/>
          </ac:picMkLst>
        </pc:picChg>
        <pc:picChg chg="mod">
          <ac:chgData name="Gerjan de Ruiter" userId="5d7c516b-9dcd-41a8-99d3-54425d29895b" providerId="ADAL" clId="{20CB9E09-8C99-49BD-948B-984512B55481}" dt="2021-10-13T06:35:20.392" v="430" actId="1076"/>
          <ac:picMkLst>
            <pc:docMk/>
            <pc:sldMk cId="3136020348" sldId="272"/>
            <ac:picMk id="9" creationId="{4BB0D9AA-84C7-4029-B92B-EE281704E1A4}"/>
          </ac:picMkLst>
        </pc:picChg>
      </pc:sldChg>
      <pc:sldChg chg="addSp delSp modSp new del mod modClrScheme chgLayout">
        <pc:chgData name="Gerjan de Ruiter" userId="5d7c516b-9dcd-41a8-99d3-54425d29895b" providerId="ADAL" clId="{20CB9E09-8C99-49BD-948B-984512B55481}" dt="2022-10-17T11:52:33.555" v="1356" actId="47"/>
        <pc:sldMkLst>
          <pc:docMk/>
          <pc:sldMk cId="3609870505" sldId="273"/>
        </pc:sldMkLst>
        <pc:spChg chg="mod ord">
          <ac:chgData name="Gerjan de Ruiter" userId="5d7c516b-9dcd-41a8-99d3-54425d29895b" providerId="ADAL" clId="{20CB9E09-8C99-49BD-948B-984512B55481}" dt="2021-10-13T06:37:09.116" v="463" actId="26606"/>
          <ac:spMkLst>
            <pc:docMk/>
            <pc:sldMk cId="3609870505" sldId="273"/>
            <ac:spMk id="2" creationId="{AB3F2EB2-9EF6-4276-9BDF-D1C05485883A}"/>
          </ac:spMkLst>
        </pc:spChg>
        <pc:spChg chg="del mod ord">
          <ac:chgData name="Gerjan de Ruiter" userId="5d7c516b-9dcd-41a8-99d3-54425d29895b" providerId="ADAL" clId="{20CB9E09-8C99-49BD-948B-984512B55481}" dt="2021-10-13T06:37:03.775" v="461" actId="700"/>
          <ac:spMkLst>
            <pc:docMk/>
            <pc:sldMk cId="3609870505" sldId="273"/>
            <ac:spMk id="3" creationId="{681E7BE2-F40A-4E56-A46F-76DDB4DB39E0}"/>
          </ac:spMkLst>
        </pc:spChg>
        <pc:spChg chg="del mod ord">
          <ac:chgData name="Gerjan de Ruiter" userId="5d7c516b-9dcd-41a8-99d3-54425d29895b" providerId="ADAL" clId="{20CB9E09-8C99-49BD-948B-984512B55481}" dt="2021-10-13T06:37:03.775" v="461" actId="700"/>
          <ac:spMkLst>
            <pc:docMk/>
            <pc:sldMk cId="3609870505" sldId="273"/>
            <ac:spMk id="4" creationId="{5CD7DDC8-C854-4D1C-9125-049403D95D3F}"/>
          </ac:spMkLst>
        </pc:spChg>
        <pc:spChg chg="del">
          <ac:chgData name="Gerjan de Ruiter" userId="5d7c516b-9dcd-41a8-99d3-54425d29895b" providerId="ADAL" clId="{20CB9E09-8C99-49BD-948B-984512B55481}" dt="2021-10-13T06:37:03.775" v="461" actId="700"/>
          <ac:spMkLst>
            <pc:docMk/>
            <pc:sldMk cId="3609870505" sldId="273"/>
            <ac:spMk id="5" creationId="{5F897B47-D94B-4E68-A8E3-7E77D7C9EACD}"/>
          </ac:spMkLst>
        </pc:spChg>
        <pc:spChg chg="add del mod ord">
          <ac:chgData name="Gerjan de Ruiter" userId="5d7c516b-9dcd-41a8-99d3-54425d29895b" providerId="ADAL" clId="{20CB9E09-8C99-49BD-948B-984512B55481}" dt="2021-10-13T06:37:05.940" v="462"/>
          <ac:spMkLst>
            <pc:docMk/>
            <pc:sldMk cId="3609870505" sldId="273"/>
            <ac:spMk id="6" creationId="{6A8369F0-6470-4CB6-9EE6-5E0FF4B121E5}"/>
          </ac:spMkLst>
        </pc:spChg>
        <pc:spChg chg="add del mod ord">
          <ac:chgData name="Gerjan de Ruiter" userId="5d7c516b-9dcd-41a8-99d3-54425d29895b" providerId="ADAL" clId="{20CB9E09-8C99-49BD-948B-984512B55481}" dt="2021-10-13T06:37:09.116" v="463" actId="26606"/>
          <ac:spMkLst>
            <pc:docMk/>
            <pc:sldMk cId="3609870505" sldId="273"/>
            <ac:spMk id="7" creationId="{11483DF8-4BF8-44E7-8E1B-97409DA3ADDF}"/>
          </ac:spMkLst>
        </pc:spChg>
        <pc:picChg chg="add mod">
          <ac:chgData name="Gerjan de Ruiter" userId="5d7c516b-9dcd-41a8-99d3-54425d29895b" providerId="ADAL" clId="{20CB9E09-8C99-49BD-948B-984512B55481}" dt="2021-10-13T06:37:18.600" v="468" actId="1076"/>
          <ac:picMkLst>
            <pc:docMk/>
            <pc:sldMk cId="3609870505" sldId="273"/>
            <ac:picMk id="8" creationId="{E2E81F84-CBA8-431D-BCDA-70F1403FC617}"/>
          </ac:picMkLst>
        </pc:picChg>
      </pc:sldChg>
      <pc:sldChg chg="addSp delSp modSp new mod ord modClrScheme chgLayout">
        <pc:chgData name="Gerjan de Ruiter" userId="5d7c516b-9dcd-41a8-99d3-54425d29895b" providerId="ADAL" clId="{20CB9E09-8C99-49BD-948B-984512B55481}" dt="2022-10-17T11:53:01.879" v="1437" actId="20577"/>
        <pc:sldMkLst>
          <pc:docMk/>
          <pc:sldMk cId="1939933422" sldId="274"/>
        </pc:sldMkLst>
        <pc:spChg chg="mod ord">
          <ac:chgData name="Gerjan de Ruiter" userId="5d7c516b-9dcd-41a8-99d3-54425d29895b" providerId="ADAL" clId="{20CB9E09-8C99-49BD-948B-984512B55481}" dt="2021-10-13T06:47:21.021" v="685" actId="26606"/>
          <ac:spMkLst>
            <pc:docMk/>
            <pc:sldMk cId="1939933422" sldId="274"/>
            <ac:spMk id="2" creationId="{9795FF86-3224-4D7C-B836-9CBB5E3BB8CF}"/>
          </ac:spMkLst>
        </pc:spChg>
        <pc:spChg chg="mod ord">
          <ac:chgData name="Gerjan de Ruiter" userId="5d7c516b-9dcd-41a8-99d3-54425d29895b" providerId="ADAL" clId="{20CB9E09-8C99-49BD-948B-984512B55481}" dt="2022-10-17T11:53:01.879" v="1437" actId="20577"/>
          <ac:spMkLst>
            <pc:docMk/>
            <pc:sldMk cId="1939933422" sldId="274"/>
            <ac:spMk id="3" creationId="{D43AD2DB-F717-4200-868D-0D91B2F7AD01}"/>
          </ac:spMkLst>
        </pc:spChg>
        <pc:spChg chg="del mod ord">
          <ac:chgData name="Gerjan de Ruiter" userId="5d7c516b-9dcd-41a8-99d3-54425d29895b" providerId="ADAL" clId="{20CB9E09-8C99-49BD-948B-984512B55481}" dt="2021-10-13T06:38:30.093" v="640" actId="700"/>
          <ac:spMkLst>
            <pc:docMk/>
            <pc:sldMk cId="1939933422" sldId="274"/>
            <ac:spMk id="4" creationId="{6FD388A0-B990-4D5E-8ABE-2E32522AECA4}"/>
          </ac:spMkLst>
        </pc:spChg>
        <pc:spChg chg="del mod ord">
          <ac:chgData name="Gerjan de Ruiter" userId="5d7c516b-9dcd-41a8-99d3-54425d29895b" providerId="ADAL" clId="{20CB9E09-8C99-49BD-948B-984512B55481}" dt="2021-10-13T06:38:30.093" v="640" actId="700"/>
          <ac:spMkLst>
            <pc:docMk/>
            <pc:sldMk cId="1939933422" sldId="274"/>
            <ac:spMk id="5" creationId="{9ABC92C5-4065-42D3-BF1B-FFB43A2D1806}"/>
          </ac:spMkLst>
        </pc:spChg>
        <pc:spChg chg="add del mod ord">
          <ac:chgData name="Gerjan de Ruiter" userId="5d7c516b-9dcd-41a8-99d3-54425d29895b" providerId="ADAL" clId="{20CB9E09-8C99-49BD-948B-984512B55481}" dt="2021-10-13T06:47:14.655" v="682"/>
          <ac:spMkLst>
            <pc:docMk/>
            <pc:sldMk cId="1939933422" sldId="274"/>
            <ac:spMk id="6" creationId="{A1B66E44-896E-489D-B3BA-400B6F6BB664}"/>
          </ac:spMkLst>
        </pc:spChg>
        <pc:spChg chg="add del mod ord">
          <ac:chgData name="Gerjan de Ruiter" userId="5d7c516b-9dcd-41a8-99d3-54425d29895b" providerId="ADAL" clId="{20CB9E09-8C99-49BD-948B-984512B55481}" dt="2021-10-13T06:47:21.021" v="685" actId="26606"/>
          <ac:spMkLst>
            <pc:docMk/>
            <pc:sldMk cId="1939933422" sldId="274"/>
            <ac:spMk id="7" creationId="{DF6512B8-BDE9-40B5-81F3-412F7F2E9889}"/>
          </ac:spMkLst>
        </pc:spChg>
        <pc:spChg chg="add del mod">
          <ac:chgData name="Gerjan de Ruiter" userId="5d7c516b-9dcd-41a8-99d3-54425d29895b" providerId="ADAL" clId="{20CB9E09-8C99-49BD-948B-984512B55481}" dt="2021-10-13T06:47:20.119" v="684" actId="26606"/>
          <ac:spMkLst>
            <pc:docMk/>
            <pc:sldMk cId="1939933422" sldId="274"/>
            <ac:spMk id="71" creationId="{BD89DE0E-97AF-41F4-899E-45D8BCB38406}"/>
          </ac:spMkLst>
        </pc:spChg>
        <pc:spChg chg="add">
          <ac:chgData name="Gerjan de Ruiter" userId="5d7c516b-9dcd-41a8-99d3-54425d29895b" providerId="ADAL" clId="{20CB9E09-8C99-49BD-948B-984512B55481}" dt="2021-10-13T06:47:21.021" v="685" actId="26606"/>
          <ac:spMkLst>
            <pc:docMk/>
            <pc:sldMk cId="1939933422" sldId="274"/>
            <ac:spMk id="2052" creationId="{428C2045-3C82-4A4A-95AC-A78E9C172863}"/>
          </ac:spMkLst>
        </pc:spChg>
        <pc:picChg chg="add mod modCrop">
          <ac:chgData name="Gerjan de Ruiter" userId="5d7c516b-9dcd-41a8-99d3-54425d29895b" providerId="ADAL" clId="{20CB9E09-8C99-49BD-948B-984512B55481}" dt="2021-10-13T06:47:28.685" v="687" actId="18131"/>
          <ac:picMkLst>
            <pc:docMk/>
            <pc:sldMk cId="1939933422" sldId="274"/>
            <ac:picMk id="2050" creationId="{79482610-24A1-4A1C-B148-0675F3A30B22}"/>
          </ac:picMkLst>
        </pc:picChg>
      </pc:sldChg>
      <pc:sldChg chg="new del">
        <pc:chgData name="Gerjan de Ruiter" userId="5d7c516b-9dcd-41a8-99d3-54425d29895b" providerId="ADAL" clId="{20CB9E09-8C99-49BD-948B-984512B55481}" dt="2021-10-13T06:44:53.801" v="666" actId="47"/>
        <pc:sldMkLst>
          <pc:docMk/>
          <pc:sldMk cId="892328126" sldId="275"/>
        </pc:sldMkLst>
      </pc:sldChg>
      <pc:sldChg chg="addSp delSp modSp add mod">
        <pc:chgData name="Gerjan de Ruiter" userId="5d7c516b-9dcd-41a8-99d3-54425d29895b" providerId="ADAL" clId="{20CB9E09-8C99-49BD-948B-984512B55481}" dt="2021-10-20T06:47:23.700" v="1240" actId="1036"/>
        <pc:sldMkLst>
          <pc:docMk/>
          <pc:sldMk cId="941887406" sldId="276"/>
        </pc:sldMkLst>
        <pc:spChg chg="mod">
          <ac:chgData name="Gerjan de Ruiter" userId="5d7c516b-9dcd-41a8-99d3-54425d29895b" providerId="ADAL" clId="{20CB9E09-8C99-49BD-948B-984512B55481}" dt="2021-10-13T06:44:34.977" v="662" actId="20577"/>
          <ac:spMkLst>
            <pc:docMk/>
            <pc:sldMk cId="941887406" sldId="276"/>
            <ac:spMk id="2" creationId="{AB3F2EB2-9EF6-4276-9BDF-D1C05485883A}"/>
          </ac:spMkLst>
        </pc:spChg>
        <pc:spChg chg="add del mod">
          <ac:chgData name="Gerjan de Ruiter" userId="5d7c516b-9dcd-41a8-99d3-54425d29895b" providerId="ADAL" clId="{20CB9E09-8C99-49BD-948B-984512B55481}" dt="2021-10-13T06:44:20.773" v="646"/>
          <ac:spMkLst>
            <pc:docMk/>
            <pc:sldMk cId="941887406" sldId="276"/>
            <ac:spMk id="4" creationId="{C5E79089-52B8-4EAB-8F3B-19078DC626F0}"/>
          </ac:spMkLst>
        </pc:spChg>
        <pc:picChg chg="del">
          <ac:chgData name="Gerjan de Ruiter" userId="5d7c516b-9dcd-41a8-99d3-54425d29895b" providerId="ADAL" clId="{20CB9E09-8C99-49BD-948B-984512B55481}" dt="2021-10-13T06:44:10.468" v="643" actId="478"/>
          <ac:picMkLst>
            <pc:docMk/>
            <pc:sldMk cId="941887406" sldId="276"/>
            <ac:picMk id="8" creationId="{E2E81F84-CBA8-431D-BCDA-70F1403FC617}"/>
          </ac:picMkLst>
        </pc:picChg>
        <pc:picChg chg="add mod">
          <ac:chgData name="Gerjan de Ruiter" userId="5d7c516b-9dcd-41a8-99d3-54425d29895b" providerId="ADAL" clId="{20CB9E09-8C99-49BD-948B-984512B55481}" dt="2021-10-20T06:47:23.700" v="1240" actId="1036"/>
          <ac:picMkLst>
            <pc:docMk/>
            <pc:sldMk cId="941887406" sldId="276"/>
            <ac:picMk id="1026" creationId="{F63610A7-945B-4EC8-9608-0FBB39A99500}"/>
          </ac:picMkLst>
        </pc:picChg>
      </pc:sldChg>
      <pc:sldChg chg="add del">
        <pc:chgData name="Gerjan de Ruiter" userId="5d7c516b-9dcd-41a8-99d3-54425d29895b" providerId="ADAL" clId="{20CB9E09-8C99-49BD-948B-984512B55481}" dt="2021-10-13T06:44:12.849" v="645"/>
        <pc:sldMkLst>
          <pc:docMk/>
          <pc:sldMk cId="3160533006" sldId="277"/>
        </pc:sldMkLst>
      </pc:sldChg>
      <pc:sldChg chg="modSp add mod">
        <pc:chgData name="Gerjan de Ruiter" userId="5d7c516b-9dcd-41a8-99d3-54425d29895b" providerId="ADAL" clId="{20CB9E09-8C99-49BD-948B-984512B55481}" dt="2022-10-31T13:53:49.178" v="2349" actId="1076"/>
        <pc:sldMkLst>
          <pc:docMk/>
          <pc:sldMk cId="3580115077" sldId="283"/>
        </pc:sldMkLst>
        <pc:spChg chg="mod">
          <ac:chgData name="Gerjan de Ruiter" userId="5d7c516b-9dcd-41a8-99d3-54425d29895b" providerId="ADAL" clId="{20CB9E09-8C99-49BD-948B-984512B55481}" dt="2022-10-31T13:53:49.178" v="2349" actId="1076"/>
          <ac:spMkLst>
            <pc:docMk/>
            <pc:sldMk cId="3580115077" sldId="283"/>
            <ac:spMk id="10" creationId="{07A0E819-5B67-58FE-1022-D160404826B2}"/>
          </ac:spMkLst>
        </pc:spChg>
      </pc:sldChg>
      <pc:sldChg chg="addSp delSp modSp add mod ord modClrScheme chgLayout">
        <pc:chgData name="Gerjan de Ruiter" userId="5d7c516b-9dcd-41a8-99d3-54425d29895b" providerId="ADAL" clId="{20CB9E09-8C99-49BD-948B-984512B55481}" dt="2022-10-17T11:53:29.328" v="1462" actId="20577"/>
        <pc:sldMkLst>
          <pc:docMk/>
          <pc:sldMk cId="968478945" sldId="290"/>
        </pc:sldMkLst>
        <pc:spChg chg="mod ord">
          <ac:chgData name="Gerjan de Ruiter" userId="5d7c516b-9dcd-41a8-99d3-54425d29895b" providerId="ADAL" clId="{20CB9E09-8C99-49BD-948B-984512B55481}" dt="2022-10-17T11:53:29.328" v="1462" actId="20577"/>
          <ac:spMkLst>
            <pc:docMk/>
            <pc:sldMk cId="968478945" sldId="290"/>
            <ac:spMk id="2" creationId="{00000000-0000-0000-0000-000000000000}"/>
          </ac:spMkLst>
        </pc:spChg>
        <pc:spChg chg="add mod ord">
          <ac:chgData name="Gerjan de Ruiter" userId="5d7c516b-9dcd-41a8-99d3-54425d29895b" providerId="ADAL" clId="{20CB9E09-8C99-49BD-948B-984512B55481}" dt="2021-10-13T06:51:04.379" v="827" actId="20577"/>
          <ac:spMkLst>
            <pc:docMk/>
            <pc:sldMk cId="968478945" sldId="290"/>
            <ac:spMk id="3" creationId="{70F898E1-79BF-4C0A-BBCE-37D731D201E8}"/>
          </ac:spMkLst>
        </pc:spChg>
        <pc:spChg chg="add mod ord">
          <ac:chgData name="Gerjan de Ruiter" userId="5d7c516b-9dcd-41a8-99d3-54425d29895b" providerId="ADAL" clId="{20CB9E09-8C99-49BD-948B-984512B55481}" dt="2021-10-13T06:50:25.420" v="765"/>
          <ac:spMkLst>
            <pc:docMk/>
            <pc:sldMk cId="968478945" sldId="290"/>
            <ac:spMk id="5" creationId="{39C6A0CC-FB4C-4A84-A5EA-1D110A40A3DA}"/>
          </ac:spMkLst>
        </pc:spChg>
        <pc:spChg chg="add del mod ord">
          <ac:chgData name="Gerjan de Ruiter" userId="5d7c516b-9dcd-41a8-99d3-54425d29895b" providerId="ADAL" clId="{20CB9E09-8C99-49BD-948B-984512B55481}" dt="2021-10-13T06:50:12.813" v="756"/>
          <ac:spMkLst>
            <pc:docMk/>
            <pc:sldMk cId="968478945" sldId="290"/>
            <ac:spMk id="7" creationId="{32F94548-2693-41AF-9F78-34C2DCE3CAEC}"/>
          </ac:spMkLst>
        </pc:spChg>
        <pc:spChg chg="del mod">
          <ac:chgData name="Gerjan de Ruiter" userId="5d7c516b-9dcd-41a8-99d3-54425d29895b" providerId="ADAL" clId="{20CB9E09-8C99-49BD-948B-984512B55481}" dt="2021-10-13T06:50:52.849" v="808"/>
          <ac:spMkLst>
            <pc:docMk/>
            <pc:sldMk cId="968478945" sldId="290"/>
            <ac:spMk id="8" creationId="{00000000-0000-0000-0000-000000000000}"/>
          </ac:spMkLst>
        </pc:spChg>
        <pc:spChg chg="del mod">
          <ac:chgData name="Gerjan de Ruiter" userId="5d7c516b-9dcd-41a8-99d3-54425d29895b" providerId="ADAL" clId="{20CB9E09-8C99-49BD-948B-984512B55481}" dt="2021-10-13T06:50:52.849" v="810"/>
          <ac:spMkLst>
            <pc:docMk/>
            <pc:sldMk cId="968478945" sldId="290"/>
            <ac:spMk id="9" creationId="{00000000-0000-0000-0000-000000000000}"/>
          </ac:spMkLst>
        </pc:spChg>
        <pc:spChg chg="mod">
          <ac:chgData name="Gerjan de Ruiter" userId="5d7c516b-9dcd-41a8-99d3-54425d29895b" providerId="ADAL" clId="{20CB9E09-8C99-49BD-948B-984512B55481}" dt="2021-10-13T06:50:30.688" v="766" actId="21"/>
          <ac:spMkLst>
            <pc:docMk/>
            <pc:sldMk cId="968478945" sldId="290"/>
            <ac:spMk id="10" creationId="{00000000-0000-0000-0000-000000000000}"/>
          </ac:spMkLst>
        </pc:spChg>
        <pc:picChg chg="mod ord modCrop">
          <ac:chgData name="Gerjan de Ruiter" userId="5d7c516b-9dcd-41a8-99d3-54425d29895b" providerId="ADAL" clId="{20CB9E09-8C99-49BD-948B-984512B55481}" dt="2021-10-13T06:50:07.048" v="754" actId="700"/>
          <ac:picMkLst>
            <pc:docMk/>
            <pc:sldMk cId="968478945" sldId="290"/>
            <ac:picMk id="4" creationId="{00000000-0000-0000-0000-000000000000}"/>
          </ac:picMkLst>
        </pc:picChg>
        <pc:picChg chg="del">
          <ac:chgData name="Gerjan de Ruiter" userId="5d7c516b-9dcd-41a8-99d3-54425d29895b" providerId="ADAL" clId="{20CB9E09-8C99-49BD-948B-984512B55481}" dt="2021-10-13T06:50:11.911" v="755" actId="21"/>
          <ac:picMkLst>
            <pc:docMk/>
            <pc:sldMk cId="968478945" sldId="290"/>
            <ac:picMk id="6" creationId="{00000000-0000-0000-0000-000000000000}"/>
          </ac:picMkLst>
        </pc:picChg>
        <pc:picChg chg="add mod">
          <ac:chgData name="Gerjan de Ruiter" userId="5d7c516b-9dcd-41a8-99d3-54425d29895b" providerId="ADAL" clId="{20CB9E09-8C99-49BD-948B-984512B55481}" dt="2021-10-13T06:50:12.813" v="756"/>
          <ac:picMkLst>
            <pc:docMk/>
            <pc:sldMk cId="968478945" sldId="290"/>
            <ac:picMk id="11" creationId="{0273CCFA-F3AD-4437-9B79-8286077C2B9D}"/>
          </ac:picMkLst>
        </pc:picChg>
      </pc:sldChg>
      <pc:sldChg chg="modSp add mod">
        <pc:chgData name="Gerjan de Ruiter" userId="5d7c516b-9dcd-41a8-99d3-54425d29895b" providerId="ADAL" clId="{20CB9E09-8C99-49BD-948B-984512B55481}" dt="2021-10-13T06:49:25.246" v="752" actId="20577"/>
        <pc:sldMkLst>
          <pc:docMk/>
          <pc:sldMk cId="296014688" sldId="292"/>
        </pc:sldMkLst>
        <pc:spChg chg="mod">
          <ac:chgData name="Gerjan de Ruiter" userId="5d7c516b-9dcd-41a8-99d3-54425d29895b" providerId="ADAL" clId="{20CB9E09-8C99-49BD-948B-984512B55481}" dt="2021-10-13T06:49:25.246" v="752" actId="20577"/>
          <ac:spMkLst>
            <pc:docMk/>
            <pc:sldMk cId="296014688" sldId="292"/>
            <ac:spMk id="2" creationId="{00000000-0000-0000-0000-000000000000}"/>
          </ac:spMkLst>
        </pc:spChg>
      </pc:sldChg>
      <pc:sldChg chg="modSp add mod ord modAnim">
        <pc:chgData name="Gerjan de Ruiter" userId="5d7c516b-9dcd-41a8-99d3-54425d29895b" providerId="ADAL" clId="{20CB9E09-8C99-49BD-948B-984512B55481}" dt="2022-10-17T11:53:10.022" v="1441"/>
        <pc:sldMkLst>
          <pc:docMk/>
          <pc:sldMk cId="2234582266" sldId="294"/>
        </pc:sldMkLst>
        <pc:spChg chg="mod">
          <ac:chgData name="Gerjan de Ruiter" userId="5d7c516b-9dcd-41a8-99d3-54425d29895b" providerId="ADAL" clId="{20CB9E09-8C99-49BD-948B-984512B55481}" dt="2021-10-13T06:52:26.960" v="837" actId="20577"/>
          <ac:spMkLst>
            <pc:docMk/>
            <pc:sldMk cId="2234582266" sldId="294"/>
            <ac:spMk id="3" creationId="{00000000-0000-0000-0000-000000000000}"/>
          </ac:spMkLst>
        </pc:spChg>
        <pc:picChg chg="mod">
          <ac:chgData name="Gerjan de Ruiter" userId="5d7c516b-9dcd-41a8-99d3-54425d29895b" providerId="ADAL" clId="{20CB9E09-8C99-49BD-948B-984512B55481}" dt="2021-10-13T06:52:16.971" v="830" actId="1076"/>
          <ac:picMkLst>
            <pc:docMk/>
            <pc:sldMk cId="2234582266" sldId="294"/>
            <ac:picMk id="5" creationId="{00000000-0000-0000-0000-000000000000}"/>
          </ac:picMkLst>
        </pc:picChg>
      </pc:sldChg>
      <pc:sldChg chg="modSp add del mod">
        <pc:chgData name="Gerjan de Ruiter" userId="5d7c516b-9dcd-41a8-99d3-54425d29895b" providerId="ADAL" clId="{20CB9E09-8C99-49BD-948B-984512B55481}" dt="2022-10-17T11:52:28.754" v="1355" actId="47"/>
        <pc:sldMkLst>
          <pc:docMk/>
          <pc:sldMk cId="1629805660" sldId="295"/>
        </pc:sldMkLst>
        <pc:picChg chg="mod">
          <ac:chgData name="Gerjan de Ruiter" userId="5d7c516b-9dcd-41a8-99d3-54425d29895b" providerId="ADAL" clId="{20CB9E09-8C99-49BD-948B-984512B55481}" dt="2021-10-13T06:48:13.659" v="691" actId="1076"/>
          <ac:picMkLst>
            <pc:docMk/>
            <pc:sldMk cId="1629805660" sldId="295"/>
            <ac:picMk id="4" creationId="{6FE1CEDF-CC45-4C22-810E-A72967F8670E}"/>
          </ac:picMkLst>
        </pc:picChg>
      </pc:sldChg>
      <pc:sldChg chg="addSp delSp modSp new mod ord modClrScheme chgLayout">
        <pc:chgData name="Gerjan de Ruiter" userId="5d7c516b-9dcd-41a8-99d3-54425d29895b" providerId="ADAL" clId="{20CB9E09-8C99-49BD-948B-984512B55481}" dt="2022-10-17T11:52:26.322" v="1354"/>
        <pc:sldMkLst>
          <pc:docMk/>
          <pc:sldMk cId="1352734186" sldId="296"/>
        </pc:sldMkLst>
        <pc:spChg chg="del mod ord">
          <ac:chgData name="Gerjan de Ruiter" userId="5d7c516b-9dcd-41a8-99d3-54425d29895b" providerId="ADAL" clId="{20CB9E09-8C99-49BD-948B-984512B55481}" dt="2021-10-15T06:42:32.072" v="1187" actId="700"/>
          <ac:spMkLst>
            <pc:docMk/>
            <pc:sldMk cId="1352734186" sldId="296"/>
            <ac:spMk id="2" creationId="{940D2321-C69B-4F52-8528-564B26AF3F72}"/>
          </ac:spMkLst>
        </pc:spChg>
        <pc:spChg chg="del mod ord">
          <ac:chgData name="Gerjan de Ruiter" userId="5d7c516b-9dcd-41a8-99d3-54425d29895b" providerId="ADAL" clId="{20CB9E09-8C99-49BD-948B-984512B55481}" dt="2021-10-15T06:42:32.072" v="1187" actId="700"/>
          <ac:spMkLst>
            <pc:docMk/>
            <pc:sldMk cId="1352734186" sldId="296"/>
            <ac:spMk id="3" creationId="{E75F7AC5-31B6-4196-AB40-2E353225D12E}"/>
          </ac:spMkLst>
        </pc:spChg>
        <pc:spChg chg="del">
          <ac:chgData name="Gerjan de Ruiter" userId="5d7c516b-9dcd-41a8-99d3-54425d29895b" providerId="ADAL" clId="{20CB9E09-8C99-49BD-948B-984512B55481}" dt="2021-10-15T06:42:32.072" v="1187" actId="700"/>
          <ac:spMkLst>
            <pc:docMk/>
            <pc:sldMk cId="1352734186" sldId="296"/>
            <ac:spMk id="4" creationId="{9CBA1506-721D-4C54-8E37-45E45A8D637B}"/>
          </ac:spMkLst>
        </pc:spChg>
        <pc:spChg chg="del">
          <ac:chgData name="Gerjan de Ruiter" userId="5d7c516b-9dcd-41a8-99d3-54425d29895b" providerId="ADAL" clId="{20CB9E09-8C99-49BD-948B-984512B55481}" dt="2021-10-15T06:42:32.072" v="1187" actId="700"/>
          <ac:spMkLst>
            <pc:docMk/>
            <pc:sldMk cId="1352734186" sldId="296"/>
            <ac:spMk id="5" creationId="{C796A66F-522C-445F-A65E-8D9C3224C055}"/>
          </ac:spMkLst>
        </pc:spChg>
        <pc:spChg chg="add mod ord">
          <ac:chgData name="Gerjan de Ruiter" userId="5d7c516b-9dcd-41a8-99d3-54425d29895b" providerId="ADAL" clId="{20CB9E09-8C99-49BD-948B-984512B55481}" dt="2021-10-15T06:43:26.730" v="1208" actId="122"/>
          <ac:spMkLst>
            <pc:docMk/>
            <pc:sldMk cId="1352734186" sldId="296"/>
            <ac:spMk id="6" creationId="{C48D571C-D4C8-43AA-84A1-288109121314}"/>
          </ac:spMkLst>
        </pc:spChg>
        <pc:spChg chg="add del mod ord">
          <ac:chgData name="Gerjan de Ruiter" userId="5d7c516b-9dcd-41a8-99d3-54425d29895b" providerId="ADAL" clId="{20CB9E09-8C99-49BD-948B-984512B55481}" dt="2021-10-15T06:42:35.232" v="1190"/>
          <ac:spMkLst>
            <pc:docMk/>
            <pc:sldMk cId="1352734186" sldId="296"/>
            <ac:spMk id="7" creationId="{5249686E-716F-48A1-B1B6-96B3BEDF6BCC}"/>
          </ac:spMkLst>
        </pc:spChg>
        <pc:picChg chg="add mod">
          <ac:chgData name="Gerjan de Ruiter" userId="5d7c516b-9dcd-41a8-99d3-54425d29895b" providerId="ADAL" clId="{20CB9E09-8C99-49BD-948B-984512B55481}" dt="2021-10-15T06:43:28.430" v="1209" actId="1076"/>
          <ac:picMkLst>
            <pc:docMk/>
            <pc:sldMk cId="1352734186" sldId="296"/>
            <ac:picMk id="1026" creationId="{8D07B8EF-703A-4E4D-91A6-13751D14CE55}"/>
          </ac:picMkLst>
        </pc:picChg>
      </pc:sldChg>
      <pc:sldChg chg="add ord">
        <pc:chgData name="Gerjan de Ruiter" userId="5d7c516b-9dcd-41a8-99d3-54425d29895b" providerId="ADAL" clId="{20CB9E09-8C99-49BD-948B-984512B55481}" dt="2021-10-15T06:52:43.898" v="1214"/>
        <pc:sldMkLst>
          <pc:docMk/>
          <pc:sldMk cId="1595680594" sldId="297"/>
        </pc:sldMkLst>
      </pc:sldChg>
      <pc:sldChg chg="addSp delSp modSp new mod">
        <pc:chgData name="Gerjan de Ruiter" userId="5d7c516b-9dcd-41a8-99d3-54425d29895b" providerId="ADAL" clId="{20CB9E09-8C99-49BD-948B-984512B55481}" dt="2022-10-17T12:14:24.941" v="2083" actId="1076"/>
        <pc:sldMkLst>
          <pc:docMk/>
          <pc:sldMk cId="4012130284" sldId="298"/>
        </pc:sldMkLst>
        <pc:spChg chg="mod">
          <ac:chgData name="Gerjan de Ruiter" userId="5d7c516b-9dcd-41a8-99d3-54425d29895b" providerId="ADAL" clId="{20CB9E09-8C99-49BD-948B-984512B55481}" dt="2022-10-17T11:53:51.848" v="1472" actId="122"/>
          <ac:spMkLst>
            <pc:docMk/>
            <pc:sldMk cId="4012130284" sldId="298"/>
            <ac:spMk id="2" creationId="{92F94376-E6DE-EE47-9996-B2939F0CF105}"/>
          </ac:spMkLst>
        </pc:spChg>
        <pc:spChg chg="del">
          <ac:chgData name="Gerjan de Ruiter" userId="5d7c516b-9dcd-41a8-99d3-54425d29895b" providerId="ADAL" clId="{20CB9E09-8C99-49BD-948B-984512B55481}" dt="2022-10-17T12:12:29.147" v="2076"/>
          <ac:spMkLst>
            <pc:docMk/>
            <pc:sldMk cId="4012130284" sldId="298"/>
            <ac:spMk id="3" creationId="{F31DABD2-0A6B-35A8-1D2B-716CCDBA9D70}"/>
          </ac:spMkLst>
        </pc:spChg>
        <pc:picChg chg="add mod">
          <ac:chgData name="Gerjan de Ruiter" userId="5d7c516b-9dcd-41a8-99d3-54425d29895b" providerId="ADAL" clId="{20CB9E09-8C99-49BD-948B-984512B55481}" dt="2022-10-17T12:12:38.987" v="2080" actId="1076"/>
          <ac:picMkLst>
            <pc:docMk/>
            <pc:sldMk cId="4012130284" sldId="298"/>
            <ac:picMk id="2050" creationId="{1A311968-F514-BC4E-60A7-C2E1CA87617B}"/>
          </ac:picMkLst>
        </pc:picChg>
        <pc:picChg chg="add mod">
          <ac:chgData name="Gerjan de Ruiter" userId="5d7c516b-9dcd-41a8-99d3-54425d29895b" providerId="ADAL" clId="{20CB9E09-8C99-49BD-948B-984512B55481}" dt="2022-10-17T12:14:24.941" v="2083" actId="1076"/>
          <ac:picMkLst>
            <pc:docMk/>
            <pc:sldMk cId="4012130284" sldId="298"/>
            <ac:picMk id="2052" creationId="{6F1190A8-24FF-28A1-CF7F-F756EEBA9AC2}"/>
          </ac:picMkLst>
        </pc:picChg>
      </pc:sldChg>
      <pc:sldChg chg="modSp add mod">
        <pc:chgData name="Gerjan de Ruiter" userId="5d7c516b-9dcd-41a8-99d3-54425d29895b" providerId="ADAL" clId="{20CB9E09-8C99-49BD-948B-984512B55481}" dt="2022-10-17T12:14:44.140" v="2087" actId="20577"/>
        <pc:sldMkLst>
          <pc:docMk/>
          <pc:sldMk cId="1857968855" sldId="299"/>
        </pc:sldMkLst>
        <pc:spChg chg="mod">
          <ac:chgData name="Gerjan de Ruiter" userId="5d7c516b-9dcd-41a8-99d3-54425d29895b" providerId="ADAL" clId="{20CB9E09-8C99-49BD-948B-984512B55481}" dt="2022-10-17T12:14:44.140" v="2087" actId="20577"/>
          <ac:spMkLst>
            <pc:docMk/>
            <pc:sldMk cId="1857968855" sldId="299"/>
            <ac:spMk id="3" creationId="{509F8EE2-8D27-445E-9C60-212F536B34FD}"/>
          </ac:spMkLst>
        </pc:spChg>
      </pc:sldChg>
      <pc:sldChg chg="addSp delSp modSp new mod ord modClrScheme modAnim chgLayout">
        <pc:chgData name="Gerjan de Ruiter" userId="5d7c516b-9dcd-41a8-99d3-54425d29895b" providerId="ADAL" clId="{20CB9E09-8C99-49BD-948B-984512B55481}" dt="2022-10-17T11:59:18.103" v="2075" actId="18131"/>
        <pc:sldMkLst>
          <pc:docMk/>
          <pc:sldMk cId="3630302671" sldId="300"/>
        </pc:sldMkLst>
        <pc:spChg chg="del mod ord">
          <ac:chgData name="Gerjan de Ruiter" userId="5d7c516b-9dcd-41a8-99d3-54425d29895b" providerId="ADAL" clId="{20CB9E09-8C99-49BD-948B-984512B55481}" dt="2022-10-17T11:55:00.571" v="1571" actId="700"/>
          <ac:spMkLst>
            <pc:docMk/>
            <pc:sldMk cId="3630302671" sldId="300"/>
            <ac:spMk id="2" creationId="{DCAED3CD-12ED-8F51-0BC0-843C9BB9A279}"/>
          </ac:spMkLst>
        </pc:spChg>
        <pc:spChg chg="del mod ord">
          <ac:chgData name="Gerjan de Ruiter" userId="5d7c516b-9dcd-41a8-99d3-54425d29895b" providerId="ADAL" clId="{20CB9E09-8C99-49BD-948B-984512B55481}" dt="2022-10-17T11:55:00.571" v="1571" actId="700"/>
          <ac:spMkLst>
            <pc:docMk/>
            <pc:sldMk cId="3630302671" sldId="300"/>
            <ac:spMk id="3" creationId="{C418949E-D8C1-79D7-8B38-FD437485A467}"/>
          </ac:spMkLst>
        </pc:spChg>
        <pc:spChg chg="del mod ord">
          <ac:chgData name="Gerjan de Ruiter" userId="5d7c516b-9dcd-41a8-99d3-54425d29895b" providerId="ADAL" clId="{20CB9E09-8C99-49BD-948B-984512B55481}" dt="2022-10-17T11:55:00.571" v="1571" actId="700"/>
          <ac:spMkLst>
            <pc:docMk/>
            <pc:sldMk cId="3630302671" sldId="300"/>
            <ac:spMk id="4" creationId="{ADF823C6-D29D-F4B1-2623-A3583CF2FD46}"/>
          </ac:spMkLst>
        </pc:spChg>
        <pc:spChg chg="del mod ord">
          <ac:chgData name="Gerjan de Ruiter" userId="5d7c516b-9dcd-41a8-99d3-54425d29895b" providerId="ADAL" clId="{20CB9E09-8C99-49BD-948B-984512B55481}" dt="2022-10-17T11:55:00.571" v="1571" actId="700"/>
          <ac:spMkLst>
            <pc:docMk/>
            <pc:sldMk cId="3630302671" sldId="300"/>
            <ac:spMk id="5" creationId="{18EF2FEC-D4F5-DDE7-0B57-A82182B17E62}"/>
          </ac:spMkLst>
        </pc:spChg>
        <pc:spChg chg="del">
          <ac:chgData name="Gerjan de Ruiter" userId="5d7c516b-9dcd-41a8-99d3-54425d29895b" providerId="ADAL" clId="{20CB9E09-8C99-49BD-948B-984512B55481}" dt="2022-10-17T11:55:00.571" v="1571" actId="700"/>
          <ac:spMkLst>
            <pc:docMk/>
            <pc:sldMk cId="3630302671" sldId="300"/>
            <ac:spMk id="6" creationId="{EB7BADC9-16AF-C09B-9ACC-771D7826C8C5}"/>
          </ac:spMkLst>
        </pc:spChg>
        <pc:spChg chg="add mod ord">
          <ac:chgData name="Gerjan de Ruiter" userId="5d7c516b-9dcd-41a8-99d3-54425d29895b" providerId="ADAL" clId="{20CB9E09-8C99-49BD-948B-984512B55481}" dt="2022-10-17T11:56:21.928" v="1606" actId="26606"/>
          <ac:spMkLst>
            <pc:docMk/>
            <pc:sldMk cId="3630302671" sldId="300"/>
            <ac:spMk id="7" creationId="{87B93C2D-0CBC-BD74-3CFA-45B96102EF29}"/>
          </ac:spMkLst>
        </pc:spChg>
        <pc:spChg chg="add del mod ord">
          <ac:chgData name="Gerjan de Ruiter" userId="5d7c516b-9dcd-41a8-99d3-54425d29895b" providerId="ADAL" clId="{20CB9E09-8C99-49BD-948B-984512B55481}" dt="2022-10-17T11:56:21.928" v="1606" actId="26606"/>
          <ac:spMkLst>
            <pc:docMk/>
            <pc:sldMk cId="3630302671" sldId="300"/>
            <ac:spMk id="8" creationId="{B47F1434-0F37-591B-061F-519A3BCC91E3}"/>
          </ac:spMkLst>
        </pc:spChg>
        <pc:spChg chg="add del mod ord">
          <ac:chgData name="Gerjan de Ruiter" userId="5d7c516b-9dcd-41a8-99d3-54425d29895b" providerId="ADAL" clId="{20CB9E09-8C99-49BD-948B-984512B55481}" dt="2022-10-17T11:56:16.057" v="1605"/>
          <ac:spMkLst>
            <pc:docMk/>
            <pc:sldMk cId="3630302671" sldId="300"/>
            <ac:spMk id="9" creationId="{5EC1E768-6EF6-678E-375C-7064328784CC}"/>
          </ac:spMkLst>
        </pc:spChg>
        <pc:spChg chg="add del mod ord">
          <ac:chgData name="Gerjan de Ruiter" userId="5d7c516b-9dcd-41a8-99d3-54425d29895b" providerId="ADAL" clId="{20CB9E09-8C99-49BD-948B-984512B55481}" dt="2022-10-17T11:56:21.928" v="1606" actId="26606"/>
          <ac:spMkLst>
            <pc:docMk/>
            <pc:sldMk cId="3630302671" sldId="300"/>
            <ac:spMk id="10" creationId="{ED91BFB1-20F9-B779-2A49-D761431A44FA}"/>
          </ac:spMkLst>
        </pc:spChg>
        <pc:spChg chg="add mod">
          <ac:chgData name="Gerjan de Ruiter" userId="5d7c516b-9dcd-41a8-99d3-54425d29895b" providerId="ADAL" clId="{20CB9E09-8C99-49BD-948B-984512B55481}" dt="2022-10-17T11:58:42.585" v="2063" actId="113"/>
          <ac:spMkLst>
            <pc:docMk/>
            <pc:sldMk cId="3630302671" sldId="300"/>
            <ac:spMk id="1031" creationId="{0A5D68A4-955B-588E-9DE9-15179F10F3DF}"/>
          </ac:spMkLst>
        </pc:spChg>
        <pc:spChg chg="add mod">
          <ac:chgData name="Gerjan de Ruiter" userId="5d7c516b-9dcd-41a8-99d3-54425d29895b" providerId="ADAL" clId="{20CB9E09-8C99-49BD-948B-984512B55481}" dt="2022-10-17T11:56:21.928" v="1606" actId="26606"/>
          <ac:spMkLst>
            <pc:docMk/>
            <pc:sldMk cId="3630302671" sldId="300"/>
            <ac:spMk id="1033" creationId="{28C9C0C4-C763-59B4-942F-810F3567C9FA}"/>
          </ac:spMkLst>
        </pc:spChg>
        <pc:picChg chg="add mod modCrop">
          <ac:chgData name="Gerjan de Ruiter" userId="5d7c516b-9dcd-41a8-99d3-54425d29895b" providerId="ADAL" clId="{20CB9E09-8C99-49BD-948B-984512B55481}" dt="2022-10-17T11:59:18.103" v="2075" actId="18131"/>
          <ac:picMkLst>
            <pc:docMk/>
            <pc:sldMk cId="3630302671" sldId="300"/>
            <ac:picMk id="1026" creationId="{84AAB744-1E8B-E894-8903-6C7A1704B024}"/>
          </ac:picMkLst>
        </pc:picChg>
        <pc:picChg chg="add del">
          <ac:chgData name="Gerjan de Ruiter" userId="5d7c516b-9dcd-41a8-99d3-54425d29895b" providerId="ADAL" clId="{20CB9E09-8C99-49BD-948B-984512B55481}" dt="2022-10-17T11:58:40.556" v="2061"/>
          <ac:picMkLst>
            <pc:docMk/>
            <pc:sldMk cId="3630302671" sldId="300"/>
            <ac:picMk id="1028" creationId="{38677486-FE08-5E1B-6B0A-16AB6E14DC9E}"/>
          </ac:picMkLst>
        </pc:picChg>
      </pc:sldChg>
      <pc:sldChg chg="addSp delSp modSp new mod modClrScheme chgLayout">
        <pc:chgData name="Gerjan de Ruiter" userId="5d7c516b-9dcd-41a8-99d3-54425d29895b" providerId="ADAL" clId="{20CB9E09-8C99-49BD-948B-984512B55481}" dt="2022-10-17T12:19:22.501" v="2341" actId="20577"/>
        <pc:sldMkLst>
          <pc:docMk/>
          <pc:sldMk cId="428376524" sldId="301"/>
        </pc:sldMkLst>
        <pc:spChg chg="mod ord">
          <ac:chgData name="Gerjan de Ruiter" userId="5d7c516b-9dcd-41a8-99d3-54425d29895b" providerId="ADAL" clId="{20CB9E09-8C99-49BD-948B-984512B55481}" dt="2022-10-17T12:16:43.835" v="2122" actId="700"/>
          <ac:spMkLst>
            <pc:docMk/>
            <pc:sldMk cId="428376524" sldId="301"/>
            <ac:spMk id="2" creationId="{4FFEE407-F8B5-3287-EE50-9396881036A7}"/>
          </ac:spMkLst>
        </pc:spChg>
        <pc:spChg chg="mod ord">
          <ac:chgData name="Gerjan de Ruiter" userId="5d7c516b-9dcd-41a8-99d3-54425d29895b" providerId="ADAL" clId="{20CB9E09-8C99-49BD-948B-984512B55481}" dt="2022-10-17T12:19:22.501" v="2341" actId="20577"/>
          <ac:spMkLst>
            <pc:docMk/>
            <pc:sldMk cId="428376524" sldId="301"/>
            <ac:spMk id="3" creationId="{FE2EFD7C-7CAB-CB86-D93B-58D4A8758E0D}"/>
          </ac:spMkLst>
        </pc:spChg>
        <pc:spChg chg="del mod ord">
          <ac:chgData name="Gerjan de Ruiter" userId="5d7c516b-9dcd-41a8-99d3-54425d29895b" providerId="ADAL" clId="{20CB9E09-8C99-49BD-948B-984512B55481}" dt="2022-10-17T12:16:43.835" v="2122" actId="700"/>
          <ac:spMkLst>
            <pc:docMk/>
            <pc:sldMk cId="428376524" sldId="301"/>
            <ac:spMk id="4" creationId="{92753602-C975-DBDF-0B6B-F8DF833B0090}"/>
          </ac:spMkLst>
        </pc:spChg>
        <pc:spChg chg="del mod ord">
          <ac:chgData name="Gerjan de Ruiter" userId="5d7c516b-9dcd-41a8-99d3-54425d29895b" providerId="ADAL" clId="{20CB9E09-8C99-49BD-948B-984512B55481}" dt="2022-10-17T12:16:43.835" v="2122" actId="700"/>
          <ac:spMkLst>
            <pc:docMk/>
            <pc:sldMk cId="428376524" sldId="301"/>
            <ac:spMk id="5" creationId="{522E73F5-C889-2CAF-B019-91F5D6CF5831}"/>
          </ac:spMkLst>
        </pc:spChg>
        <pc:spChg chg="add mod ord">
          <ac:chgData name="Gerjan de Ruiter" userId="5d7c516b-9dcd-41a8-99d3-54425d29895b" providerId="ADAL" clId="{20CB9E09-8C99-49BD-948B-984512B55481}" dt="2022-10-17T12:17:30.543" v="2331" actId="20577"/>
          <ac:spMkLst>
            <pc:docMk/>
            <pc:sldMk cId="428376524" sldId="301"/>
            <ac:spMk id="6" creationId="{1D7BE676-2A33-BBA8-513D-9271050EF16A}"/>
          </ac:spMkLst>
        </pc:spChg>
        <pc:spChg chg="add del mod ord">
          <ac:chgData name="Gerjan de Ruiter" userId="5d7c516b-9dcd-41a8-99d3-54425d29895b" providerId="ADAL" clId="{20CB9E09-8C99-49BD-948B-984512B55481}" dt="2022-10-17T12:18:51.326" v="2332"/>
          <ac:spMkLst>
            <pc:docMk/>
            <pc:sldMk cId="428376524" sldId="301"/>
            <ac:spMk id="7" creationId="{B955E751-2B5D-5C68-984C-6BF5B87770AD}"/>
          </ac:spMkLst>
        </pc:spChg>
        <pc:picChg chg="add mod">
          <ac:chgData name="Gerjan de Ruiter" userId="5d7c516b-9dcd-41a8-99d3-54425d29895b" providerId="ADAL" clId="{20CB9E09-8C99-49BD-948B-984512B55481}" dt="2022-10-17T12:19:20.269" v="2340" actId="1076"/>
          <ac:picMkLst>
            <pc:docMk/>
            <pc:sldMk cId="428376524" sldId="301"/>
            <ac:picMk id="3074" creationId="{B498D356-8D52-3D1B-4736-1BFEAAE9E68F}"/>
          </ac:picMkLst>
        </pc:picChg>
      </pc:sldChg>
      <pc:sldChg chg="add">
        <pc:chgData name="Gerjan de Ruiter" userId="5d7c516b-9dcd-41a8-99d3-54425d29895b" providerId="ADAL" clId="{20CB9E09-8C99-49BD-948B-984512B55481}" dt="2022-10-31T13:41:29.528" v="2346"/>
        <pc:sldMkLst>
          <pc:docMk/>
          <pc:sldMk cId="4288312776" sldId="306"/>
        </pc:sldMkLst>
      </pc:sldChg>
      <pc:sldChg chg="add">
        <pc:chgData name="Gerjan de Ruiter" userId="5d7c516b-9dcd-41a8-99d3-54425d29895b" providerId="ADAL" clId="{20CB9E09-8C99-49BD-948B-984512B55481}" dt="2022-10-31T12:02:31.974" v="2342"/>
        <pc:sldMkLst>
          <pc:docMk/>
          <pc:sldMk cId="510178578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EDA6-D046-4D37-B40F-54BA27ECF70A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88D3C-BD07-40FD-9B05-84A31F93A4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244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88D3C-BD07-40FD-9B05-84A31F93A4C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55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Van suikerbiet wordt suiker gemaakt.</a:t>
            </a:r>
            <a:br>
              <a:rPr lang="nl-NL" dirty="0"/>
            </a:br>
            <a:r>
              <a:rPr lang="nl-NL" dirty="0"/>
              <a:t>Na</a:t>
            </a:r>
            <a:r>
              <a:rPr lang="nl-NL" baseline="0" dirty="0"/>
              <a:t> dit proces blijft er bietenpulp over.</a:t>
            </a:r>
            <a:br>
              <a:rPr lang="nl-NL" baseline="0" dirty="0"/>
            </a:br>
            <a:r>
              <a:rPr lang="nl-NL" baseline="0" dirty="0"/>
              <a:t>Dit is voer voor vee maar dit residu bevat ook </a:t>
            </a:r>
          </a:p>
          <a:p>
            <a:r>
              <a:rPr lang="nl-NL" dirty="0"/>
              <a:t>Cellulose -&gt; </a:t>
            </a:r>
            <a:r>
              <a:rPr lang="nl-NL" dirty="0" err="1"/>
              <a:t>bioplastic</a:t>
            </a:r>
            <a:r>
              <a:rPr lang="nl-NL" dirty="0"/>
              <a:t> en Pectine -&gt; verdikkingsmiddel (jam)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40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A8F5-E7AA-4091-BAD1-A20CAEE891F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396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88D3C-BD07-40FD-9B05-84A31F93A4C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758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188D3C-BD07-40FD-9B05-84A31F93A4C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06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343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3171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0520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0495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2897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1825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9182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85810-0401-4600-8616-5BB5092B935D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E0D40-B5B5-4F6F-877A-ADCDE9D05391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826869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01500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37774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815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682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70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7979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2523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08707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9977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3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8735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80786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2020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318285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83236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133DE-3803-4532-8118-F0D7167B99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9E4FEEE-375B-4578-A388-0D5A00188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800DE0-B68E-467A-B11D-B1A16AC33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675E86-3C1B-4E56-857E-5B320E13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F58CC3-0DE5-4A4A-8CB4-5F6F24D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092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84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53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70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8089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06391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10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02668B8-CE7E-4D81-8FBE-3600AE52A3A1}" type="datetimeFigureOut">
              <a:rPr lang="nl-NL" smtClean="0"/>
              <a:t>10-10-2023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45A0588-C112-4575-AFA8-AEC0B2924F7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785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NW3Aglfggu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C86E8-5A4B-48CF-9C28-42E374F9D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Circulaire economie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B5CB07-CA45-47F1-BC1E-4111905053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b="1" dirty="0"/>
              <a:t>Afval of reststroom </a:t>
            </a:r>
          </a:p>
          <a:p>
            <a:r>
              <a:rPr lang="nl-NL" b="1" dirty="0"/>
              <a:t>Les 6.</a:t>
            </a:r>
          </a:p>
        </p:txBody>
      </p:sp>
    </p:spTree>
    <p:extLst>
      <p:ext uri="{BB962C8B-B14F-4D97-AF65-F5344CB8AC3E}">
        <p14:creationId xmlns:p14="http://schemas.microsoft.com/office/powerpoint/2010/main" val="377700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5FF86-3224-4D7C-B836-9CBB5E3BB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 err="1"/>
              <a:t>Reduce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3AD2DB-F717-4200-868D-0D91B2F7A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 err="1"/>
              <a:t>Reduce</a:t>
            </a:r>
            <a:r>
              <a:rPr lang="nl-NL" dirty="0"/>
              <a:t> of </a:t>
            </a:r>
            <a:r>
              <a:rPr lang="nl-NL" b="1" dirty="0" err="1"/>
              <a:t>rethink</a:t>
            </a:r>
            <a:endParaRPr lang="nl-NL" b="1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het verminderen of anders gebruik maken van producten. Dit start al aan het begin van het industriële proces. Bijvoorbeeld door ‘nieuw’ plastic te maken van biologisch materiaal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endParaRPr lang="nl-NL" b="1" dirty="0"/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pic>
        <p:nvPicPr>
          <p:cNvPr id="2050" name="Picture 2" descr="Goede voornemens 2019 – Rethink Plastic! - Plasthill">
            <a:extLst>
              <a:ext uri="{FF2B5EF4-FFF2-40B4-BE49-F238E27FC236}">
                <a16:creationId xmlns:a16="http://schemas.microsoft.com/office/drawing/2014/main" id="{79482610-24A1-4A1C-B148-0675F3A30B2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-3972" r="-4103" b="-13145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2" name="Text Placeholder 4">
            <a:extLst>
              <a:ext uri="{FF2B5EF4-FFF2-40B4-BE49-F238E27FC236}">
                <a16:creationId xmlns:a16="http://schemas.microsoft.com/office/drawing/2014/main" id="{428C2045-3C82-4A4A-95AC-A78E9C1728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Voorbeeld: Suikerbiet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35038" t="24100" r="36218" b="24801"/>
          <a:stretch/>
        </p:blipFill>
        <p:spPr>
          <a:xfrm>
            <a:off x="1775520" y="3048429"/>
            <a:ext cx="2520280" cy="2520280"/>
          </a:xfrm>
          <a:prstGeom prst="flowChartConnector">
            <a:avLst/>
          </a:prstGeom>
        </p:spPr>
      </p:pic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4" r="19669"/>
          <a:stretch/>
        </p:blipFill>
        <p:spPr>
          <a:xfrm>
            <a:off x="191344" y="1155090"/>
            <a:ext cx="2232248" cy="2095500"/>
          </a:xfrm>
          <a:prstGeom prst="flowChartConnector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2"/>
          <a:stretch/>
        </p:blipFill>
        <p:spPr>
          <a:xfrm>
            <a:off x="4260937" y="1020693"/>
            <a:ext cx="2652266" cy="2446597"/>
          </a:xfrm>
          <a:prstGeom prst="flowChartConnector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420418" y="5572263"/>
            <a:ext cx="112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Suikerbiet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928710" y="3250590"/>
            <a:ext cx="75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Suiker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101007" y="3462013"/>
            <a:ext cx="972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Bietpulp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r="14391"/>
          <a:stretch/>
        </p:blipFill>
        <p:spPr>
          <a:xfrm>
            <a:off x="5033859" y="4225662"/>
            <a:ext cx="1944216" cy="1944216"/>
          </a:xfrm>
          <a:prstGeom prst="flowChartConnector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5529073" y="6169878"/>
            <a:ext cx="953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Veevoer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/>
          <a:srcRect l="8256" t="11785" r="73484" b="55752"/>
          <a:stretch/>
        </p:blipFill>
        <p:spPr>
          <a:xfrm>
            <a:off x="8041278" y="713887"/>
            <a:ext cx="1418540" cy="1418540"/>
          </a:xfrm>
          <a:prstGeom prst="flowChartConnector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8235022" y="2131885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Cellulose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8"/>
          <a:srcRect l="72538" t="12032" r="10113" b="56832"/>
          <a:stretch/>
        </p:blipFill>
        <p:spPr>
          <a:xfrm>
            <a:off x="10164783" y="606353"/>
            <a:ext cx="1492730" cy="1506896"/>
          </a:xfrm>
          <a:prstGeom prst="flowChartConnector">
            <a:avLst/>
          </a:prstGeom>
        </p:spPr>
      </p:pic>
      <p:sp>
        <p:nvSpPr>
          <p:cNvPr id="21" name="Tekstvak 20"/>
          <p:cNvSpPr txBox="1"/>
          <p:nvPr/>
        </p:nvSpPr>
        <p:spPr>
          <a:xfrm>
            <a:off x="10471669" y="2113249"/>
            <a:ext cx="87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Pectine</a:t>
            </a: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2" r="54319" b="15357"/>
          <a:stretch/>
        </p:blipFill>
        <p:spPr>
          <a:xfrm>
            <a:off x="8041278" y="2944605"/>
            <a:ext cx="1531219" cy="1621291"/>
          </a:xfrm>
          <a:prstGeom prst="flowChartConnector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4800"/>
          <a:stretch/>
        </p:blipFill>
        <p:spPr>
          <a:xfrm>
            <a:off x="10011797" y="2944605"/>
            <a:ext cx="1798703" cy="1614031"/>
          </a:xfrm>
          <a:prstGeom prst="flowChartConnector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2" y="4953992"/>
            <a:ext cx="2805802" cy="178285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956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</a:t>
            </a:r>
            <a:r>
              <a:rPr lang="nl-NL" dirty="0" err="1"/>
              <a:t>bioplastic</a:t>
            </a:r>
            <a:r>
              <a:rPr lang="nl-NL" dirty="0"/>
              <a:t> altijd biologisch afbreekbaar?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Nee, </a:t>
            </a:r>
            <a:r>
              <a:rPr lang="nl-NL" dirty="0" err="1"/>
              <a:t>bioplastic</a:t>
            </a:r>
            <a:r>
              <a:rPr lang="nl-NL" dirty="0"/>
              <a:t> wordt gemaakt van biologisch grondstoffen en/of is biologisch afbreekbaar.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7" y="2683941"/>
            <a:ext cx="9687468" cy="387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C6A0CC-FB4C-4A84-A5EA-1D110A40A3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PET = € 0,05 per stuk			</a:t>
            </a:r>
            <a:r>
              <a:rPr lang="nl-NL" dirty="0" err="1"/>
              <a:t>Biobased</a:t>
            </a:r>
            <a:r>
              <a:rPr lang="nl-NL" dirty="0"/>
              <a:t> = € 0,20 per stuk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r="5497"/>
          <a:stretch/>
        </p:blipFill>
        <p:spPr/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F898E1-79BF-4C0A-BBCE-37D731D201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Gelukkig groeit de vraag naar </a:t>
            </a:r>
            <a:r>
              <a:rPr lang="nl-NL" dirty="0" err="1"/>
              <a:t>Biobased</a:t>
            </a:r>
            <a:r>
              <a:rPr lang="nl-NL" dirty="0"/>
              <a:t>/circulaire producten, hierdoor zullen prijzen dalen..</a:t>
            </a:r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Nadelig prijzen van op olie gebaseerde plastics is veel lager.</a:t>
            </a: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 rot="20837417">
            <a:off x="1697829" y="3243646"/>
            <a:ext cx="8860565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pic>
        <p:nvPicPr>
          <p:cNvPr id="11" name="Tijdelijke aanduiding voor afbeelding 10">
            <a:extLst>
              <a:ext uri="{FF2B5EF4-FFF2-40B4-BE49-F238E27FC236}">
                <a16:creationId xmlns:a16="http://schemas.microsoft.com/office/drawing/2014/main" id="{0273CCFA-F3AD-4437-9B79-8286077C2B9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/>
          <a:srcRect t="9287" b="9287"/>
          <a:stretch>
            <a:fillRect/>
          </a:stretch>
        </p:blipFill>
        <p:spPr>
          <a:xfrm>
            <a:off x="4040188" y="1711325"/>
            <a:ext cx="3482975" cy="39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8D571C-D4C8-43AA-84A1-28810912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1351601" cy="1160403"/>
          </a:xfrm>
        </p:spPr>
        <p:txBody>
          <a:bodyPr/>
          <a:lstStyle/>
          <a:p>
            <a:pPr algn="ctr"/>
            <a:r>
              <a:rPr lang="nl-NL" dirty="0"/>
              <a:t>Re-</a:t>
            </a:r>
            <a:r>
              <a:rPr lang="nl-NL" dirty="0" err="1"/>
              <a:t>use</a:t>
            </a:r>
            <a:endParaRPr lang="nl-NL" dirty="0"/>
          </a:p>
        </p:txBody>
      </p:sp>
      <p:pic>
        <p:nvPicPr>
          <p:cNvPr id="1026" name="Picture 2" descr="plastic - Handig Goed">
            <a:extLst>
              <a:ext uri="{FF2B5EF4-FFF2-40B4-BE49-F238E27FC236}">
                <a16:creationId xmlns:a16="http://schemas.microsoft.com/office/drawing/2014/main" id="{8D07B8EF-703A-4E4D-91A6-13751D14CE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05" y="1059810"/>
            <a:ext cx="8978389" cy="50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3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94376-E6DE-EE47-9996-B2939F0C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Recycle </a:t>
            </a:r>
          </a:p>
        </p:txBody>
      </p:sp>
      <p:pic>
        <p:nvPicPr>
          <p:cNvPr id="2050" name="Picture 2" descr="Recycling | Maltha">
            <a:extLst>
              <a:ext uri="{FF2B5EF4-FFF2-40B4-BE49-F238E27FC236}">
                <a16:creationId xmlns:a16="http://schemas.microsoft.com/office/drawing/2014/main" id="{1A311968-F514-BC4E-60A7-C2E1CA8761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4" y="894647"/>
            <a:ext cx="8546123" cy="588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as inzamelen | GP Groot inzameling">
            <a:extLst>
              <a:ext uri="{FF2B5EF4-FFF2-40B4-BE49-F238E27FC236}">
                <a16:creationId xmlns:a16="http://schemas.microsoft.com/office/drawing/2014/main" id="{6F1190A8-24FF-28A1-CF7F-F756EEBA9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577" y="2497015"/>
            <a:ext cx="3645877" cy="27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30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7B93C2D-0CBC-BD74-3CFA-45B96102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R-ladder – strategieën </a:t>
            </a:r>
          </a:p>
        </p:txBody>
      </p:sp>
      <p:sp>
        <p:nvSpPr>
          <p:cNvPr id="1031" name="Content Placeholder 2">
            <a:extLst>
              <a:ext uri="{FF2B5EF4-FFF2-40B4-BE49-F238E27FC236}">
                <a16:creationId xmlns:a16="http://schemas.microsoft.com/office/drawing/2014/main" id="{0A5D68A4-955B-588E-9DE9-15179F10F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Reduce (R1 </a:t>
            </a:r>
            <a:r>
              <a:rPr lang="en-US" sz="1800" dirty="0" err="1"/>
              <a:t>en</a:t>
            </a:r>
            <a:r>
              <a:rPr lang="en-US" sz="1800" dirty="0"/>
              <a:t> R2)</a:t>
            </a:r>
            <a:br>
              <a:rPr lang="en-US" sz="1800" b="0" dirty="0"/>
            </a:br>
            <a:r>
              <a:rPr lang="en-US" sz="1800" b="0" i="1" dirty="0" err="1"/>
              <a:t>Bovenaan</a:t>
            </a:r>
            <a:r>
              <a:rPr lang="en-US" sz="1800" b="0" i="1" dirty="0"/>
              <a:t> de ladder </a:t>
            </a:r>
            <a:r>
              <a:rPr lang="en-US" sz="1800" b="0" i="1" dirty="0" err="1"/>
              <a:t>staat</a:t>
            </a:r>
            <a:r>
              <a:rPr lang="en-US" sz="1800" b="0" i="1" dirty="0"/>
              <a:t> het </a:t>
            </a:r>
            <a:r>
              <a:rPr lang="en-US" sz="1800" b="0" i="1" dirty="0" err="1"/>
              <a:t>verminderen</a:t>
            </a:r>
            <a:r>
              <a:rPr lang="en-US" sz="1800" b="0" i="1" dirty="0"/>
              <a:t> van consumptive </a:t>
            </a:r>
            <a:r>
              <a:rPr lang="en-US" sz="1800" b="0" i="1" dirty="0" err="1"/>
              <a:t>en</a:t>
            </a:r>
            <a:r>
              <a:rPr lang="en-US" sz="1800" b="0" i="1" dirty="0"/>
              <a:t> </a:t>
            </a:r>
            <a:r>
              <a:rPr lang="en-US" sz="1800" b="0" i="1" dirty="0" err="1"/>
              <a:t>productie</a:t>
            </a:r>
            <a:r>
              <a:rPr lang="en-US" sz="1800" b="0" i="1" dirty="0"/>
              <a:t> </a:t>
            </a:r>
            <a:r>
              <a:rPr lang="en-US" sz="1800" b="0" i="1" dirty="0" err="1"/>
              <a:t>en</a:t>
            </a:r>
            <a:r>
              <a:rPr lang="en-US" sz="1800" b="0" i="1" dirty="0"/>
              <a:t> het slimmer </a:t>
            </a:r>
            <a:r>
              <a:rPr lang="en-US" sz="1800" b="0" i="1" dirty="0" err="1"/>
              <a:t>gebruik</a:t>
            </a:r>
            <a:r>
              <a:rPr lang="en-US" sz="1800" b="0" i="1" dirty="0"/>
              <a:t> </a:t>
            </a:r>
            <a:r>
              <a:rPr lang="en-US" sz="1800" b="0" i="1" dirty="0" err="1"/>
              <a:t>maken</a:t>
            </a:r>
            <a:r>
              <a:rPr lang="en-US" sz="1800" b="0" i="1" dirty="0"/>
              <a:t> van </a:t>
            </a:r>
            <a:r>
              <a:rPr lang="en-US" sz="1800" b="0" i="1" dirty="0" err="1"/>
              <a:t>producten</a:t>
            </a:r>
            <a:r>
              <a:rPr lang="en-US" sz="1800" b="0" i="1" dirty="0"/>
              <a:t>. </a:t>
            </a:r>
          </a:p>
          <a:p>
            <a:pPr marL="0" indent="0">
              <a:buNone/>
            </a:pPr>
            <a:r>
              <a:rPr lang="en-US" sz="1800" dirty="0"/>
              <a:t>Re-use (R3 </a:t>
            </a:r>
            <a:r>
              <a:rPr lang="en-US" sz="1800" dirty="0" err="1"/>
              <a:t>en</a:t>
            </a:r>
            <a:r>
              <a:rPr lang="en-US" sz="1800" dirty="0"/>
              <a:t> R4)</a:t>
            </a:r>
            <a:br>
              <a:rPr lang="en-US" sz="1800" b="0" dirty="0"/>
            </a:br>
            <a:r>
              <a:rPr lang="en-US" sz="1800" b="0" i="1" dirty="0"/>
              <a:t>In het midden </a:t>
            </a:r>
            <a:r>
              <a:rPr lang="en-US" sz="1800" b="0" i="1" dirty="0" err="1"/>
              <a:t>staat</a:t>
            </a:r>
            <a:r>
              <a:rPr lang="en-US" sz="1800" b="0" i="1" dirty="0"/>
              <a:t> </a:t>
            </a:r>
            <a:r>
              <a:rPr lang="en-US" sz="1800" b="0" i="1" dirty="0" err="1"/>
              <a:t>levensduur</a:t>
            </a:r>
            <a:r>
              <a:rPr lang="en-US" sz="1800" b="0" i="1" dirty="0"/>
              <a:t> van </a:t>
            </a:r>
            <a:r>
              <a:rPr lang="en-US" sz="1800" b="0" i="1" dirty="0" err="1"/>
              <a:t>producten</a:t>
            </a:r>
            <a:r>
              <a:rPr lang="en-US" sz="1800" b="0" i="1" dirty="0"/>
              <a:t> </a:t>
            </a:r>
            <a:r>
              <a:rPr lang="en-US" sz="1800" b="0" i="1" dirty="0" err="1"/>
              <a:t>en</a:t>
            </a:r>
            <a:r>
              <a:rPr lang="en-US" sz="1800" b="0" i="1" dirty="0"/>
              <a:t> </a:t>
            </a:r>
            <a:r>
              <a:rPr lang="en-US" sz="1800" b="0" i="1" dirty="0" err="1"/>
              <a:t>onderdelen</a:t>
            </a:r>
            <a:r>
              <a:rPr lang="en-US" sz="1800" b="0" i="1" dirty="0"/>
              <a:t> </a:t>
            </a:r>
            <a:r>
              <a:rPr lang="en-US" sz="1800" b="0" i="1" dirty="0" err="1"/>
              <a:t>verlengen</a:t>
            </a:r>
            <a:r>
              <a:rPr lang="en-US" sz="1800" b="0" i="1" dirty="0"/>
              <a:t>.</a:t>
            </a:r>
          </a:p>
          <a:p>
            <a:pPr marL="0" indent="0">
              <a:buNone/>
            </a:pPr>
            <a:r>
              <a:rPr lang="en-US" sz="1800" dirty="0"/>
              <a:t>Recycle (R5 </a:t>
            </a:r>
            <a:r>
              <a:rPr lang="en-US" sz="1800" dirty="0" err="1"/>
              <a:t>en</a:t>
            </a:r>
            <a:r>
              <a:rPr lang="en-US" sz="1800" dirty="0"/>
              <a:t> R6)</a:t>
            </a:r>
            <a:br>
              <a:rPr lang="en-US" sz="1800" b="0" dirty="0"/>
            </a:br>
            <a:r>
              <a:rPr lang="en-US" sz="1800" b="0" i="1" dirty="0" err="1"/>
              <a:t>Onderaan</a:t>
            </a:r>
            <a:r>
              <a:rPr lang="en-US" sz="1800" b="0" i="1" dirty="0"/>
              <a:t> </a:t>
            </a:r>
            <a:r>
              <a:rPr lang="en-US" sz="1800" b="0" i="1" dirty="0" err="1"/>
              <a:t>staat</a:t>
            </a:r>
            <a:r>
              <a:rPr lang="en-US" sz="1800" b="0" i="1" dirty="0"/>
              <a:t> het </a:t>
            </a:r>
            <a:r>
              <a:rPr lang="en-US" sz="1800" b="0" i="1" dirty="0" err="1"/>
              <a:t>nuttig</a:t>
            </a:r>
            <a:r>
              <a:rPr lang="en-US" sz="1800" b="0" i="1" dirty="0"/>
              <a:t> </a:t>
            </a:r>
            <a:r>
              <a:rPr lang="en-US" sz="1800" b="0" i="1" dirty="0" err="1"/>
              <a:t>toepassen</a:t>
            </a:r>
            <a:r>
              <a:rPr lang="en-US" sz="1800" b="0" i="1" dirty="0"/>
              <a:t> van </a:t>
            </a:r>
            <a:r>
              <a:rPr lang="en-US" sz="1800" b="0" i="1" dirty="0" err="1"/>
              <a:t>materialen</a:t>
            </a:r>
            <a:r>
              <a:rPr lang="en-US" sz="1800" b="0" i="1" dirty="0"/>
              <a:t>, die </a:t>
            </a:r>
            <a:r>
              <a:rPr lang="en-US" sz="1800" b="0" i="1" dirty="0" err="1"/>
              <a:t>anders</a:t>
            </a:r>
            <a:r>
              <a:rPr lang="en-US" sz="1800" b="0" i="1" dirty="0"/>
              <a:t> </a:t>
            </a:r>
            <a:r>
              <a:rPr lang="en-US" sz="1800" b="0" i="1" dirty="0" err="1"/>
              <a:t>gestort</a:t>
            </a:r>
            <a:r>
              <a:rPr lang="en-US" sz="1800" b="0" i="1" dirty="0"/>
              <a:t> </a:t>
            </a:r>
            <a:r>
              <a:rPr lang="en-US" sz="1800" b="0" i="1" dirty="0" err="1"/>
              <a:t>zouden</a:t>
            </a:r>
            <a:r>
              <a:rPr lang="en-US" sz="1800" b="0" i="1" dirty="0"/>
              <a:t> </a:t>
            </a:r>
            <a:r>
              <a:rPr lang="en-US" sz="1800" b="0" i="1" dirty="0" err="1"/>
              <a:t>worden</a:t>
            </a:r>
            <a:r>
              <a:rPr lang="en-US" sz="1800" b="0" i="1" dirty="0"/>
              <a:t>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AAB744-1E8B-E894-8903-6C7A1704B024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02" t="-2785" r="-4790" b="-2785"/>
          <a:stretch/>
        </p:blipFill>
        <p:spPr bwMode="auto">
          <a:xfrm>
            <a:off x="6175377" y="10"/>
            <a:ext cx="6016622" cy="6857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33" name="Text Placeholder 4">
            <a:extLst>
              <a:ext uri="{FF2B5EF4-FFF2-40B4-BE49-F238E27FC236}">
                <a16:creationId xmlns:a16="http://schemas.microsoft.com/office/drawing/2014/main" id="{28C9C0C4-C763-59B4-942F-810F3567C9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2EFD7C-7CAB-CB86-D93B-58D4A8758E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1D7BE676-2A33-BBA8-513D-9271050EF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Als je de R-strategie wilt toepassen, doe het goed en zorg dat je waarde toevoegt en niet iets minder duurzaam maakt.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FEE407-F8B5-3287-EE50-93968810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Let op! </a:t>
            </a:r>
          </a:p>
        </p:txBody>
      </p:sp>
      <p:pic>
        <p:nvPicPr>
          <p:cNvPr id="3074" name="Picture 2" descr="Upcycling, Recycling, and Downcycling - What's the difference? -  MaterialTrader.com">
            <a:extLst>
              <a:ext uri="{FF2B5EF4-FFF2-40B4-BE49-F238E27FC236}">
                <a16:creationId xmlns:a16="http://schemas.microsoft.com/office/drawing/2014/main" id="{B498D356-8D52-3D1B-4736-1BFEAAE9E68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" t="-742" r="355" b="3409"/>
          <a:stretch/>
        </p:blipFill>
        <p:spPr bwMode="auto">
          <a:xfrm>
            <a:off x="148191" y="2218501"/>
            <a:ext cx="565645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6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Hoe: </a:t>
            </a:r>
            <a:r>
              <a:rPr lang="nl-NL" dirty="0"/>
              <a:t>Individueel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Hulp</a:t>
            </a:r>
            <a:r>
              <a:rPr lang="nl-NL" dirty="0">
                <a:effectLst/>
              </a:rPr>
              <a:t>: Les, internet;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Uitkomst:</a:t>
            </a:r>
            <a:r>
              <a:rPr lang="nl-NL" dirty="0">
                <a:effectLst/>
              </a:rPr>
              <a:t> </a:t>
            </a:r>
            <a:r>
              <a:rPr lang="nl-NL" dirty="0"/>
              <a:t>Toffe voorbeelden die je kan gebruiken in je LA reststromen en/of bij het verhalencafé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Tijd:</a:t>
            </a:r>
            <a:r>
              <a:rPr lang="nl-NL" dirty="0">
                <a:effectLst/>
              </a:rPr>
              <a:t> </a:t>
            </a:r>
            <a:r>
              <a:rPr lang="nl-NL" dirty="0"/>
              <a:t>15 min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Klaar: </a:t>
            </a:r>
            <a:r>
              <a:rPr lang="nl-NL" dirty="0"/>
              <a:t>IBS, leerarrangementen, etc. etc.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b="1" dirty="0">
                <a:effectLst/>
              </a:rPr>
              <a:t>Wat: </a:t>
            </a:r>
            <a:r>
              <a:rPr lang="nl-NL" dirty="0"/>
              <a:t>Bedenk voor drie voorbeelden voor iedere R, </a:t>
            </a:r>
            <a:r>
              <a:rPr lang="nl-NL" dirty="0" err="1"/>
              <a:t>reduce</a:t>
            </a:r>
            <a:r>
              <a:rPr lang="nl-NL" dirty="0"/>
              <a:t>, </a:t>
            </a:r>
            <a:r>
              <a:rPr lang="nl-NL" dirty="0" err="1"/>
              <a:t>reuse</a:t>
            </a:r>
            <a:r>
              <a:rPr lang="nl-NL" dirty="0"/>
              <a:t> en recycle.</a:t>
            </a:r>
          </a:p>
          <a:p>
            <a:pPr marL="0" indent="0">
              <a:spcAft>
                <a:spcPts val="800"/>
              </a:spcAft>
              <a:buNone/>
            </a:pPr>
            <a:endParaRPr lang="nl-NL" dirty="0"/>
          </a:p>
          <a:p>
            <a:pPr marL="0" indent="0">
              <a:spcAft>
                <a:spcPts val="800"/>
              </a:spcAft>
              <a:buNone/>
            </a:pPr>
            <a:r>
              <a:rPr lang="nl-NL" dirty="0"/>
              <a:t>Tips: Denk aan </a:t>
            </a:r>
            <a:r>
              <a:rPr lang="nl-NL" dirty="0" err="1"/>
              <a:t>reduce</a:t>
            </a:r>
            <a:r>
              <a:rPr lang="nl-NL" dirty="0"/>
              <a:t>, re-</a:t>
            </a:r>
            <a:r>
              <a:rPr lang="nl-NL" dirty="0" err="1"/>
              <a:t>use</a:t>
            </a:r>
            <a:r>
              <a:rPr lang="nl-NL" dirty="0"/>
              <a:t> en recycle; in een circulaire economie voegen we</a:t>
            </a:r>
            <a:r>
              <a:rPr lang="nl-NL" b="1" dirty="0"/>
              <a:t> waarde </a:t>
            </a:r>
            <a:r>
              <a:rPr lang="nl-NL" dirty="0"/>
              <a:t>toe aan producten het moet dus van betekenis zijn. </a:t>
            </a:r>
          </a:p>
          <a:p>
            <a:pPr marL="0" indent="0">
              <a:spcAft>
                <a:spcPts val="800"/>
              </a:spcAft>
              <a:buNone/>
            </a:pPr>
            <a:endParaRPr lang="nl-NL" i="1" dirty="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B9C71612-69AA-4532-853C-575E065F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377" y="488376"/>
            <a:ext cx="6016622" cy="588124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3. 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F8EE2-8D27-445E-9C60-212F536B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933750" lvl="1">
              <a:spcAft>
                <a:spcPts val="600"/>
              </a:spcAft>
            </a:pPr>
            <a:r>
              <a:rPr lang="en-US" sz="1800" dirty="0"/>
              <a:t>Kan je de 3 R's </a:t>
            </a:r>
            <a:r>
              <a:rPr lang="en-US" sz="1800" dirty="0" err="1"/>
              <a:t>een</a:t>
            </a:r>
            <a:r>
              <a:rPr lang="en-US" sz="1800" dirty="0"/>
              <a:t> naam </a:t>
            </a:r>
            <a:r>
              <a:rPr lang="en-US" sz="1800" dirty="0" err="1"/>
              <a:t>geven</a:t>
            </a:r>
            <a:r>
              <a:rPr lang="en-US" sz="1800" dirty="0"/>
              <a:t>. </a:t>
            </a:r>
          </a:p>
          <a:p>
            <a:pPr marL="933750" lvl="1">
              <a:spcAft>
                <a:spcPts val="600"/>
              </a:spcAft>
            </a:pPr>
            <a:r>
              <a:rPr lang="en-US" sz="1800" dirty="0"/>
              <a:t>Kan je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voorbeeld</a:t>
            </a:r>
            <a:r>
              <a:rPr lang="en-US" sz="1800" dirty="0"/>
              <a:t> van </a:t>
            </a:r>
            <a:r>
              <a:rPr lang="en-US" sz="1800" dirty="0" err="1"/>
              <a:t>elke</a:t>
            </a:r>
            <a:r>
              <a:rPr lang="en-US" sz="1800" dirty="0"/>
              <a:t> R</a:t>
            </a:r>
          </a:p>
          <a:p>
            <a:pPr marL="933750" lvl="1">
              <a:spcAft>
                <a:spcPts val="600"/>
              </a:spcAft>
            </a:pPr>
            <a:r>
              <a:rPr lang="en-US" dirty="0"/>
              <a:t>Je </a:t>
            </a:r>
            <a:r>
              <a:rPr lang="en-US" dirty="0" err="1"/>
              <a:t>weet</a:t>
            </a:r>
            <a:r>
              <a:rPr lang="en-US" dirty="0"/>
              <a:t> </a:t>
            </a:r>
            <a:r>
              <a:rPr lang="en-US" dirty="0" err="1"/>
              <a:t>waarop</a:t>
            </a:r>
            <a:r>
              <a:rPr lang="en-US" dirty="0"/>
              <a:t> je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letten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je de R-</a:t>
            </a:r>
            <a:r>
              <a:rPr lang="en-US" dirty="0" err="1"/>
              <a:t>strategie</a:t>
            </a:r>
            <a:r>
              <a:rPr lang="en-US" dirty="0"/>
              <a:t> </a:t>
            </a:r>
            <a:r>
              <a:rPr lang="en-US" dirty="0" err="1"/>
              <a:t>toepast</a:t>
            </a:r>
            <a:r>
              <a:rPr lang="en-US" dirty="0"/>
              <a:t>. </a:t>
            </a:r>
            <a:endParaRPr lang="en-US" sz="1800" dirty="0"/>
          </a:p>
          <a:p>
            <a:pPr marL="933750" lvl="1">
              <a:spcAft>
                <a:spcPts val="600"/>
              </a:spcAft>
            </a:pPr>
            <a:r>
              <a:rPr lang="en-US" sz="1800" dirty="0"/>
              <a:t>Je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activiteit</a:t>
            </a:r>
            <a:r>
              <a:rPr lang="en-US" sz="1800" dirty="0"/>
              <a:t> </a:t>
            </a:r>
            <a:r>
              <a:rPr lang="en-US" sz="1800" dirty="0" err="1"/>
              <a:t>verzinnen</a:t>
            </a:r>
            <a:r>
              <a:rPr lang="en-US" sz="1800" dirty="0"/>
              <a:t> </a:t>
            </a:r>
            <a:r>
              <a:rPr lang="en-US" sz="1800" dirty="0" err="1"/>
              <a:t>voor</a:t>
            </a:r>
            <a:r>
              <a:rPr lang="en-US" sz="1800" dirty="0"/>
              <a:t> </a:t>
            </a:r>
            <a:r>
              <a:rPr lang="en-US" sz="1800" dirty="0" err="1"/>
              <a:t>leeftijd</a:t>
            </a:r>
            <a:r>
              <a:rPr lang="en-US" sz="1800" dirty="0"/>
              <a:t> </a:t>
            </a:r>
            <a:r>
              <a:rPr lang="en-US" sz="1800" dirty="0" err="1"/>
              <a:t>genoten</a:t>
            </a:r>
            <a:r>
              <a:rPr lang="en-US" sz="1800" dirty="0"/>
              <a:t> </a:t>
            </a:r>
            <a:r>
              <a:rPr lang="en-US" sz="1800" dirty="0" err="1"/>
              <a:t>waarbij</a:t>
            </a:r>
            <a:r>
              <a:rPr lang="en-US" sz="1800" dirty="0"/>
              <a:t> </a:t>
            </a:r>
            <a:r>
              <a:rPr lang="en-US" sz="1800" dirty="0" err="1"/>
              <a:t>circulaire</a:t>
            </a:r>
            <a:r>
              <a:rPr lang="en-US" sz="1800" dirty="0"/>
              <a:t> </a:t>
            </a:r>
            <a:r>
              <a:rPr lang="en-US" sz="1800" dirty="0" err="1"/>
              <a:t>economie</a:t>
            </a:r>
            <a:r>
              <a:rPr lang="en-US" sz="1800" dirty="0"/>
              <a:t> </a:t>
            </a:r>
            <a:r>
              <a:rPr lang="en-US" sz="1800" dirty="0" err="1"/>
              <a:t>wordt</a:t>
            </a:r>
            <a:r>
              <a:rPr lang="en-US" sz="1800" dirty="0"/>
              <a:t> </a:t>
            </a:r>
            <a:r>
              <a:rPr lang="en-US" sz="1800" dirty="0" err="1"/>
              <a:t>uitgelegd</a:t>
            </a:r>
            <a:r>
              <a:rPr lang="en-US" sz="1800" dirty="0"/>
              <a:t>. </a:t>
            </a:r>
            <a:endParaRPr lang="nl-NL" dirty="0"/>
          </a:p>
        </p:txBody>
      </p:sp>
      <p:pic>
        <p:nvPicPr>
          <p:cNvPr id="1026" name="Picture 2" descr="Al die rijtjes met actiepunten en bulletpoints… Kunt u er wat mee? -  ManagementSite">
            <a:extLst>
              <a:ext uri="{FF2B5EF4-FFF2-40B4-BE49-F238E27FC236}">
                <a16:creationId xmlns:a16="http://schemas.microsoft.com/office/drawing/2014/main" id="{C2690419-6BDA-4C50-914B-908497D69F4F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3255"/>
          <a:stretch/>
        </p:blipFill>
        <p:spPr bwMode="auto">
          <a:prstGeom prst="rect">
            <a:avLst/>
          </a:prstGeom>
          <a:solidFill>
            <a:srgbClr val="FFFFFF"/>
          </a:solidFill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2C9FF852-E79F-49FF-AFCB-33761A8ED2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68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88AA5-9C5C-4133-9C11-F9FEA582D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Vandaag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48F37E-7CA4-4671-934C-CC44EAA3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6161300" cy="4419599"/>
          </a:xfrm>
        </p:spPr>
        <p:txBody>
          <a:bodyPr/>
          <a:lstStyle/>
          <a:p>
            <a:r>
              <a:rPr lang="nl-NL" dirty="0"/>
              <a:t>Weekoverzicht </a:t>
            </a:r>
          </a:p>
          <a:p>
            <a:r>
              <a:rPr lang="nl-NL" dirty="0"/>
              <a:t>Vorige week</a:t>
            </a:r>
          </a:p>
          <a:p>
            <a:r>
              <a:rPr lang="nl-NL" dirty="0"/>
              <a:t>Doel(en)</a:t>
            </a:r>
          </a:p>
          <a:p>
            <a:pPr lvl="0"/>
            <a:r>
              <a:rPr lang="nl-NL" sz="3200" dirty="0" err="1"/>
              <a:t>Reuse</a:t>
            </a:r>
            <a:r>
              <a:rPr lang="nl-NL" sz="3200" dirty="0"/>
              <a:t>: Hergebruiken en reparaties</a:t>
            </a:r>
            <a:endParaRPr lang="nl-NL" dirty="0"/>
          </a:p>
          <a:p>
            <a:pPr marL="933750" lvl="1" indent="-285750">
              <a:buFontTx/>
              <a:buChar char="-"/>
            </a:pPr>
            <a:endParaRPr lang="nl-NL" dirty="0"/>
          </a:p>
        </p:txBody>
      </p:sp>
      <p:pic>
        <p:nvPicPr>
          <p:cNvPr id="7" name="Tijdelijke aanduiding voor afbeelding 9">
            <a:extLst>
              <a:ext uri="{FF2B5EF4-FFF2-40B4-BE49-F238E27FC236}">
                <a16:creationId xmlns:a16="http://schemas.microsoft.com/office/drawing/2014/main" id="{C81B1672-5272-460A-8782-77A01F1EA98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134" r="6134"/>
          <a:stretch>
            <a:fillRect/>
          </a:stretch>
        </p:blipFill>
        <p:spPr>
          <a:xfrm>
            <a:off x="7025915" y="444974"/>
            <a:ext cx="4986976" cy="56843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99F45A-2240-4771-A424-6530133C66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209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7BACB-961B-45DA-A8E3-30DB37915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Periode overzicht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07A0E819-5B67-58FE-1022-D160404826B2}"/>
              </a:ext>
            </a:extLst>
          </p:cNvPr>
          <p:cNvSpPr/>
          <p:nvPr/>
        </p:nvSpPr>
        <p:spPr>
          <a:xfrm>
            <a:off x="1299146" y="2332061"/>
            <a:ext cx="5626309" cy="6622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aphicFrame>
        <p:nvGraphicFramePr>
          <p:cNvPr id="6" name="Tabel 7">
            <a:extLst>
              <a:ext uri="{FF2B5EF4-FFF2-40B4-BE49-F238E27FC236}">
                <a16:creationId xmlns:a16="http://schemas.microsoft.com/office/drawing/2014/main" id="{E9169925-606E-570E-54C8-47F5CA7C0D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114794"/>
              </p:ext>
            </p:extLst>
          </p:nvPr>
        </p:nvGraphicFramePr>
        <p:xfrm>
          <a:off x="371476" y="1370372"/>
          <a:ext cx="10792393" cy="453911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4854">
                  <a:extLst>
                    <a:ext uri="{9D8B030D-6E8A-4147-A177-3AD203B41FA5}">
                      <a16:colId xmlns:a16="http://schemas.microsoft.com/office/drawing/2014/main" val="2852492482"/>
                    </a:ext>
                  </a:extLst>
                </a:gridCol>
                <a:gridCol w="9427539">
                  <a:extLst>
                    <a:ext uri="{9D8B030D-6E8A-4147-A177-3AD203B41FA5}">
                      <a16:colId xmlns:a16="http://schemas.microsoft.com/office/drawing/2014/main" val="3422766635"/>
                    </a:ext>
                  </a:extLst>
                </a:gridCol>
              </a:tblGrid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Onderwerp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599572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week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981941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circulaire economie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4229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Geschiedenis van de mensheid en toename consumptie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70731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Schaarste en natuurlijke bronnen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192084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5.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dirty="0" err="1"/>
                        <a:t>Reduce</a:t>
                      </a:r>
                      <a:r>
                        <a:rPr lang="nl-NL" dirty="0"/>
                        <a:t>: Minimalisme en duurzaam ontwerp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91210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 err="1"/>
                        <a:t>Reuse</a:t>
                      </a:r>
                      <a:r>
                        <a:rPr lang="nl-NL" sz="1800" dirty="0"/>
                        <a:t>: Hergebruiken en reparaties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066038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7.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Recycle: Afvalmanagement </a:t>
                      </a:r>
                      <a:r>
                        <a:rPr lang="nl-NL" sz="1800"/>
                        <a:t>en grondstoffencyclus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902206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nl-NL" sz="1800" dirty="0"/>
                        <a:t>Hernieuwbare energie en systeemdenken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3694"/>
                  </a:ext>
                </a:extLst>
              </a:tr>
              <a:tr h="416118">
                <a:tc>
                  <a:txBody>
                    <a:bodyPr/>
                    <a:lstStyle/>
                    <a:p>
                      <a:r>
                        <a:rPr lang="nl-NL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Herhaling | extra activiteit </a:t>
                      </a:r>
                      <a:r>
                        <a:rPr lang="nl-NL" dirty="0" err="1"/>
                        <a:t>Reuse</a:t>
                      </a:r>
                      <a:r>
                        <a:rPr lang="nl-NL" dirty="0"/>
                        <a:t>, </a:t>
                      </a:r>
                      <a:r>
                        <a:rPr lang="nl-NL" dirty="0" err="1"/>
                        <a:t>reduce</a:t>
                      </a:r>
                      <a:r>
                        <a:rPr lang="nl-NL" dirty="0"/>
                        <a:t> en recycling in de praktijk.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341764"/>
                  </a:ext>
                </a:extLst>
              </a:tr>
              <a:tr h="377933">
                <a:tc>
                  <a:txBody>
                    <a:bodyPr/>
                    <a:lstStyle/>
                    <a:p>
                      <a:r>
                        <a:rPr lang="nl-NL" dirty="0"/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Kennistoets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73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58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0160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2. </a:t>
            </a:r>
            <a:r>
              <a:rPr lang="en-US" sz="5400" dirty="0" err="1"/>
              <a:t>Vorige</a:t>
            </a:r>
            <a:r>
              <a:rPr lang="en-US" sz="5400" dirty="0"/>
              <a:t>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9F8EE2-8D27-445E-9C60-212F536B34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8726" y="1976863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nl-NL" sz="2400" dirty="0"/>
              <a:t>De waarde van hergebruik en reparatie in de circulaire economie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nl-NL" sz="2400" dirty="0"/>
              <a:t>Verkenning van modellen zoals de deeleconomie en product-as-a-service</a:t>
            </a:r>
          </a:p>
          <a:p>
            <a:pPr marL="717750" lvl="1" indent="0">
              <a:spcAft>
                <a:spcPts val="600"/>
              </a:spcAft>
              <a:buNone/>
            </a:pPr>
            <a:endParaRPr lang="en-US" sz="2200" dirty="0"/>
          </a:p>
        </p:txBody>
      </p:sp>
      <p:pic>
        <p:nvPicPr>
          <p:cNvPr id="7" name="Picture 2" descr="Reduce, Reuse, Recycle - Knowledge Bank - Solar Schools">
            <a:extLst>
              <a:ext uri="{FF2B5EF4-FFF2-40B4-BE49-F238E27FC236}">
                <a16:creationId xmlns:a16="http://schemas.microsoft.com/office/drawing/2014/main" id="{14B64D38-1A9D-4740-9FDD-D9B9100417E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1" r="-1404" b="1955"/>
          <a:stretch/>
        </p:blipFill>
        <p:spPr bwMode="auto">
          <a:xfrm>
            <a:off x="7898812" y="3429000"/>
            <a:ext cx="3558010" cy="24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irculair bouwen | HEVO">
            <a:extLst>
              <a:ext uri="{FF2B5EF4-FFF2-40B4-BE49-F238E27FC236}">
                <a16:creationId xmlns:a16="http://schemas.microsoft.com/office/drawing/2014/main" id="{4BB0D9AA-84C7-4029-B92B-EE281704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8680" y="329184"/>
            <a:ext cx="2218274" cy="237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02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689BC-2C2B-3A91-8A54-76B9EE8B0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Inhoud van vandaag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6A71D9A-AE57-7791-FBFA-322D61A47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Je kan iedere R van de R strategie gebruiken.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Je kan meer R bedenken en toepassen dan de drie R-strategie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Je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9BCCB2-B7FB-E26B-9F4A-67A32DD699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Picture 2" descr="Al die rijtjes met actiepunten en bulletpoints… Kunt u er wat mee? -  ManagementSite">
            <a:extLst>
              <a:ext uri="{FF2B5EF4-FFF2-40B4-BE49-F238E27FC236}">
                <a16:creationId xmlns:a16="http://schemas.microsoft.com/office/drawing/2014/main" id="{E1FCB87E-9F06-DD35-186E-4823479CC5A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" b="3255"/>
          <a:stretch/>
        </p:blipFill>
        <p:spPr bwMode="auto">
          <a:xfrm>
            <a:off x="6164263" y="1700213"/>
            <a:ext cx="5656262" cy="391318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3519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B7A858-5CFA-4CFF-8C67-08311B5FE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nl-NL" dirty="0"/>
              <a:t>4. Recyclen wanneer </a:t>
            </a:r>
            <a:br>
              <a:rPr lang="nl-NL" dirty="0"/>
            </a:br>
            <a:r>
              <a:rPr lang="nl-NL" dirty="0"/>
              <a:t>wel en wanneer niet?</a:t>
            </a:r>
          </a:p>
        </p:txBody>
      </p:sp>
    </p:spTree>
    <p:extLst>
      <p:ext uri="{BB962C8B-B14F-4D97-AF65-F5344CB8AC3E}">
        <p14:creationId xmlns:p14="http://schemas.microsoft.com/office/powerpoint/2010/main" val="412806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2D4D73C-B245-4934-AADB-A619B937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7" y="1059041"/>
            <a:ext cx="8860565" cy="648072"/>
          </a:xfrm>
        </p:spPr>
        <p:txBody>
          <a:bodyPr/>
          <a:lstStyle/>
          <a:p>
            <a:pPr algn="ctr"/>
            <a:r>
              <a:rPr lang="nl-NL" dirty="0"/>
              <a:t>Van luier naar bloempot</a:t>
            </a:r>
          </a:p>
        </p:txBody>
      </p:sp>
      <p:pic>
        <p:nvPicPr>
          <p:cNvPr id="9218" name="Picture 2">
            <a:hlinkClick r:id="rId2"/>
            <a:extLst>
              <a:ext uri="{FF2B5EF4-FFF2-40B4-BE49-F238E27FC236}">
                <a16:creationId xmlns:a16="http://schemas.microsoft.com/office/drawing/2014/main" id="{B0953B6C-562A-4B15-BCF3-A6E13D677A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844824"/>
            <a:ext cx="11377264" cy="36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12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3F2EB2-9EF6-4276-9BDF-D1C05485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De R-strategie</a:t>
            </a:r>
          </a:p>
        </p:txBody>
      </p:sp>
      <p:pic>
        <p:nvPicPr>
          <p:cNvPr id="1026" name="Picture 2" descr="Reduce Images, Stock Photos &amp;amp; Vectors | Shutterstock">
            <a:extLst>
              <a:ext uri="{FF2B5EF4-FFF2-40B4-BE49-F238E27FC236}">
                <a16:creationId xmlns:a16="http://schemas.microsoft.com/office/drawing/2014/main" id="{F63610A7-945B-4EC8-9608-0FBB39A995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5"/>
          <a:stretch/>
        </p:blipFill>
        <p:spPr bwMode="auto">
          <a:xfrm>
            <a:off x="255684" y="1232075"/>
            <a:ext cx="10491583" cy="521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87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oplossing voor de </a:t>
            </a:r>
            <a:br>
              <a:rPr lang="nl-NL" dirty="0"/>
            </a:br>
            <a:r>
              <a:rPr lang="nl-NL" dirty="0"/>
              <a:t>verontreiniging door plastics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Plastic wordt voor het grootste deel gemaakt van olie.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9% van al het plastic wordt op dit moment gerecycled</a:t>
            </a:r>
          </a:p>
          <a:p>
            <a:pPr marL="0" indent="0">
              <a:buNone/>
            </a:pPr>
            <a:r>
              <a:rPr lang="nl-NL" dirty="0"/>
              <a:t>12% wordt verbrand om energie van te maken.</a:t>
            </a:r>
          </a:p>
          <a:p>
            <a:pPr marL="0" indent="0">
              <a:buNone/>
            </a:pPr>
            <a:r>
              <a:rPr lang="nl-NL" dirty="0"/>
              <a:t>De rest komt in de omgeving terecht.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3861048"/>
            <a:ext cx="4389741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4688"/>
      </p:ext>
    </p:extLst>
  </p:cSld>
  <p:clrMapOvr>
    <a:masterClrMapping/>
  </p:clrMapOvr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ThemaYuverta</Template>
  <TotalTime>253</TotalTime>
  <Words>581</Words>
  <Application>Microsoft Office PowerPoint</Application>
  <PresentationFormat>Breedbeeld</PresentationFormat>
  <Paragraphs>94</Paragraphs>
  <Slides>19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ThemaYuverta</vt:lpstr>
      <vt:lpstr>Circulaire economie</vt:lpstr>
      <vt:lpstr>Vandaag</vt:lpstr>
      <vt:lpstr>1. Periode overzicht</vt:lpstr>
      <vt:lpstr>2. Vorige week</vt:lpstr>
      <vt:lpstr>3. Inhoud van vandaag</vt:lpstr>
      <vt:lpstr>4. Recyclen wanneer  wel en wanneer niet?</vt:lpstr>
      <vt:lpstr>Van luier naar bloempot</vt:lpstr>
      <vt:lpstr>De R-strategie</vt:lpstr>
      <vt:lpstr>Een oplossing voor de  verontreiniging door plastics</vt:lpstr>
      <vt:lpstr>Reduce</vt:lpstr>
      <vt:lpstr>Voorbeeld: Suikerbiet</vt:lpstr>
      <vt:lpstr>Is bioplastic altijd biologisch afbreekbaar?</vt:lpstr>
      <vt:lpstr>Nadelig prijzen van op olie gebaseerde plastics is veel lager.</vt:lpstr>
      <vt:lpstr>Re-use</vt:lpstr>
      <vt:lpstr>Recycle </vt:lpstr>
      <vt:lpstr>R-ladder – strategieën </vt:lpstr>
      <vt:lpstr>Let op! </vt:lpstr>
      <vt:lpstr>Opdracht</vt:lpstr>
      <vt:lpstr>3. 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Circulaire economie</dc:title>
  <dc:creator>Gerjan de Ruiter</dc:creator>
  <cp:lastModifiedBy>Gerjan de Ruiter</cp:lastModifiedBy>
  <cp:revision>1</cp:revision>
  <dcterms:created xsi:type="dcterms:W3CDTF">2021-10-13T06:29:30Z</dcterms:created>
  <dcterms:modified xsi:type="dcterms:W3CDTF">2023-10-10T11:30:56Z</dcterms:modified>
</cp:coreProperties>
</file>